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2290763"/>
            <a:ext cx="5943600" cy="11191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764"/>
              </a:lnSpc>
              <a:buNone/>
            </a:pPr>
            <a:r>
              <a:rPr lang="en-US" sz="1200" spc="-36" kern="0" dirty="0">
                <a:solidFill>
                  <a:srgbClr val="7D53E7">
                    <a:alpha val="99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Routa</a:t>
            </a:r>
            <a:pPr algn="ctr" indent="0" marL="0">
              <a:lnSpc>
                <a:spcPts val="1764"/>
              </a:lnSpc>
              <a:buNone/>
            </a:pPr>
            <a:r>
              <a:rPr lang="en-US" sz="1200" spc="-36" kern="0" dirty="0">
                <a:solidFill>
                  <a:srgbClr val="CBA5D1">
                    <a:alpha val="99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pPr algn="ctr" indent="0" marL="0">
              <a:lnSpc>
                <a:spcPts val="1764"/>
              </a:lnSpc>
              <a:buNone/>
            </a:pPr>
            <a:r>
              <a:rPr lang="en-US" sz="1200" spc="-36" kern="0" dirty="0">
                <a:solidFill>
                  <a:srgbClr val="FFFFFF">
                    <a:alpha val="99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empowers users to navigate cities safely and confidently through real-time hazard alerts, accessibility insights, and trusted social walking features.  </a:t>
            </a:r>
            <a:endParaRPr lang="en-US" sz="1200" dirty="0"/>
          </a:p>
          <a:p>
            <a:pPr algn="ctr" indent="0" marL="0">
              <a:lnSpc>
                <a:spcPts val="1764"/>
              </a:lnSpc>
              <a:buNone/>
            </a:pPr>
            <a:r>
              <a:rPr lang="en-US" sz="1200" spc="-36" kern="0" dirty="0">
                <a:solidFill>
                  <a:srgbClr val="FFFFFF">
                    <a:alpha val="99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By combining smart sensing, community data, and human-centered design, Routa helps people stay aware of their surroundings, make informed choices, and feel supported wherever they go.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3067050" y="1728788"/>
            <a:ext cx="3462338" cy="26193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2063"/>
              </a:lnSpc>
              <a:buNone/>
            </a:pPr>
            <a:r>
              <a:rPr lang="en-US" sz="1875" spc="-94" kern="0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Mission Statement</a:t>
            </a:r>
            <a:endParaRPr lang="en-US" sz="18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2026-01-05T02:38:57Z</dcterms:created>
  <dcterms:modified xsi:type="dcterms:W3CDTF">2026-01-05T02:38:57Z</dcterms:modified>
</cp:coreProperties>
</file>