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878" r:id="rId4"/>
    <p:sldId id="837" r:id="rId5"/>
    <p:sldId id="836" r:id="rId6"/>
    <p:sldId id="1033" r:id="rId7"/>
    <p:sldId id="882" r:id="rId8"/>
    <p:sldId id="1021" r:id="rId9"/>
    <p:sldId id="1022" r:id="rId10"/>
    <p:sldId id="947" r:id="rId11"/>
    <p:sldId id="865" r:id="rId12"/>
    <p:sldId id="866" r:id="rId13"/>
    <p:sldId id="1027" r:id="rId14"/>
    <p:sldId id="1028" r:id="rId15"/>
    <p:sldId id="1026" r:id="rId16"/>
    <p:sldId id="1030" r:id="rId17"/>
    <p:sldId id="1024" r:id="rId18"/>
    <p:sldId id="1025" r:id="rId19"/>
    <p:sldId id="1031" r:id="rId20"/>
    <p:sldId id="1032" r:id="rId21"/>
    <p:sldId id="292" r:id="rId22"/>
    <p:sldId id="872" r:id="rId23"/>
    <p:sldId id="860" r:id="rId24"/>
    <p:sldId id="680" r:id="rId25"/>
    <p:sldId id="832" r:id="rId26"/>
    <p:sldId id="879" r:id="rId27"/>
    <p:sldId id="880" r:id="rId28"/>
    <p:sldId id="881" r:id="rId29"/>
    <p:sldId id="1016" r:id="rId30"/>
    <p:sldId id="257" r:id="rId31"/>
    <p:sldId id="1029" r:id="rId32"/>
    <p:sldId id="259" r:id="rId33"/>
    <p:sldId id="265" r:id="rId34"/>
    <p:sldId id="262" r:id="rId35"/>
    <p:sldId id="1012" r:id="rId36"/>
    <p:sldId id="260" r:id="rId37"/>
    <p:sldId id="263" r:id="rId38"/>
    <p:sldId id="264" r:id="rId39"/>
    <p:sldId id="266" r:id="rId40"/>
    <p:sldId id="268" r:id="rId41"/>
    <p:sldId id="261" r:id="rId42"/>
    <p:sldId id="267" r:id="rId43"/>
    <p:sldId id="1019" r:id="rId44"/>
    <p:sldId id="1018" r:id="rId4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0B52A4-64CA-44C9-89BD-3D48C88F5026}" v="120" dt="2023-12-19T07:39:59.7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86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mel, Zef" userId="2cb91f6e-6bef-46dc-99aa-74e1dc7e70db" providerId="ADAL" clId="{9A0B52A4-64CA-44C9-89BD-3D48C88F5026}"/>
    <pc:docChg chg="custSel addSld delSld modSld sldOrd">
      <pc:chgData name="Hemel, Zef" userId="2cb91f6e-6bef-46dc-99aa-74e1dc7e70db" providerId="ADAL" clId="{9A0B52A4-64CA-44C9-89BD-3D48C88F5026}" dt="2023-12-19T07:41:36.878" v="1322" actId="20577"/>
      <pc:docMkLst>
        <pc:docMk/>
      </pc:docMkLst>
      <pc:sldChg chg="addSp modSp mod">
        <pc:chgData name="Hemel, Zef" userId="2cb91f6e-6bef-46dc-99aa-74e1dc7e70db" providerId="ADAL" clId="{9A0B52A4-64CA-44C9-89BD-3D48C88F5026}" dt="2023-12-17T14:55:20.342" v="1189" actId="14100"/>
        <pc:sldMkLst>
          <pc:docMk/>
          <pc:sldMk cId="508096479" sldId="256"/>
        </pc:sldMkLst>
        <pc:spChg chg="mod">
          <ac:chgData name="Hemel, Zef" userId="2cb91f6e-6bef-46dc-99aa-74e1dc7e70db" providerId="ADAL" clId="{9A0B52A4-64CA-44C9-89BD-3D48C88F5026}" dt="2023-12-17T14:55:20.342" v="1189" actId="14100"/>
          <ac:spMkLst>
            <pc:docMk/>
            <pc:sldMk cId="508096479" sldId="256"/>
            <ac:spMk id="2" creationId="{F7FEB6FB-3F7A-7B71-C11C-B7C8F202DFC4}"/>
          </ac:spMkLst>
        </pc:spChg>
        <pc:spChg chg="mod">
          <ac:chgData name="Hemel, Zef" userId="2cb91f6e-6bef-46dc-99aa-74e1dc7e70db" providerId="ADAL" clId="{9A0B52A4-64CA-44C9-89BD-3D48C88F5026}" dt="2023-12-14T09:01:29.580" v="638" actId="27636"/>
          <ac:spMkLst>
            <pc:docMk/>
            <pc:sldMk cId="508096479" sldId="256"/>
            <ac:spMk id="3" creationId="{E1182E63-FA81-5B65-65B0-CD0BF1A95147}"/>
          </ac:spMkLst>
        </pc:spChg>
        <pc:picChg chg="add mod">
          <ac:chgData name="Hemel, Zef" userId="2cb91f6e-6bef-46dc-99aa-74e1dc7e70db" providerId="ADAL" clId="{9A0B52A4-64CA-44C9-89BD-3D48C88F5026}" dt="2023-12-14T09:00:59.622" v="627" actId="14100"/>
          <ac:picMkLst>
            <pc:docMk/>
            <pc:sldMk cId="508096479" sldId="256"/>
            <ac:picMk id="1026" creationId="{F5089B94-A8F4-7132-A3F6-25B1E6294603}"/>
          </ac:picMkLst>
        </pc:picChg>
      </pc:sldChg>
      <pc:sldChg chg="ord">
        <pc:chgData name="Hemel, Zef" userId="2cb91f6e-6bef-46dc-99aa-74e1dc7e70db" providerId="ADAL" clId="{9A0B52A4-64CA-44C9-89BD-3D48C88F5026}" dt="2023-12-11T17:18:15.927" v="152"/>
        <pc:sldMkLst>
          <pc:docMk/>
          <pc:sldMk cId="27009301" sldId="262"/>
        </pc:sldMkLst>
      </pc:sldChg>
      <pc:sldChg chg="ord">
        <pc:chgData name="Hemel, Zef" userId="2cb91f6e-6bef-46dc-99aa-74e1dc7e70db" providerId="ADAL" clId="{9A0B52A4-64CA-44C9-89BD-3D48C88F5026}" dt="2023-12-11T17:18:02.187" v="150"/>
        <pc:sldMkLst>
          <pc:docMk/>
          <pc:sldMk cId="1504487831" sldId="265"/>
        </pc:sldMkLst>
      </pc:sldChg>
      <pc:sldChg chg="addSp delSp modSp new mod modClrScheme chgLayout">
        <pc:chgData name="Hemel, Zef" userId="2cb91f6e-6bef-46dc-99aa-74e1dc7e70db" providerId="ADAL" clId="{9A0B52A4-64CA-44C9-89BD-3D48C88F5026}" dt="2023-12-17T14:29:35.180" v="969" actId="14100"/>
        <pc:sldMkLst>
          <pc:docMk/>
          <pc:sldMk cId="2076768214" sldId="269"/>
        </pc:sldMkLst>
        <pc:spChg chg="del">
          <ac:chgData name="Hemel, Zef" userId="2cb91f6e-6bef-46dc-99aa-74e1dc7e70db" providerId="ADAL" clId="{9A0B52A4-64CA-44C9-89BD-3D48C88F5026}" dt="2023-12-11T16:47:34.664" v="1" actId="700"/>
          <ac:spMkLst>
            <pc:docMk/>
            <pc:sldMk cId="2076768214" sldId="269"/>
            <ac:spMk id="2" creationId="{8C91BF63-27FB-E9D3-D646-DBADEE98940A}"/>
          </ac:spMkLst>
        </pc:spChg>
        <pc:spChg chg="del">
          <ac:chgData name="Hemel, Zef" userId="2cb91f6e-6bef-46dc-99aa-74e1dc7e70db" providerId="ADAL" clId="{9A0B52A4-64CA-44C9-89BD-3D48C88F5026}" dt="2023-12-11T16:47:34.664" v="1" actId="700"/>
          <ac:spMkLst>
            <pc:docMk/>
            <pc:sldMk cId="2076768214" sldId="269"/>
            <ac:spMk id="3" creationId="{AA89C16C-56F0-D8D4-C9F7-529EAE2D3931}"/>
          </ac:spMkLst>
        </pc:spChg>
        <pc:picChg chg="add mod">
          <ac:chgData name="Hemel, Zef" userId="2cb91f6e-6bef-46dc-99aa-74e1dc7e70db" providerId="ADAL" clId="{9A0B52A4-64CA-44C9-89BD-3D48C88F5026}" dt="2023-12-17T14:29:35.180" v="969" actId="14100"/>
          <ac:picMkLst>
            <pc:docMk/>
            <pc:sldMk cId="2076768214" sldId="269"/>
            <ac:picMk id="1026" creationId="{BAA935BD-B5E6-B97C-4A67-3A48056A8A27}"/>
          </ac:picMkLst>
        </pc:picChg>
      </pc:sldChg>
      <pc:sldChg chg="ord">
        <pc:chgData name="Hemel, Zef" userId="2cb91f6e-6bef-46dc-99aa-74e1dc7e70db" providerId="ADAL" clId="{9A0B52A4-64CA-44C9-89BD-3D48C88F5026}" dt="2023-12-11T17:09:12.854" v="125"/>
        <pc:sldMkLst>
          <pc:docMk/>
          <pc:sldMk cId="1358856484" sldId="292"/>
        </pc:sldMkLst>
      </pc:sldChg>
      <pc:sldChg chg="add">
        <pc:chgData name="Hemel, Zef" userId="2cb91f6e-6bef-46dc-99aa-74e1dc7e70db" providerId="ADAL" clId="{9A0B52A4-64CA-44C9-89BD-3D48C88F5026}" dt="2023-12-11T17:10:04.931" v="126"/>
        <pc:sldMkLst>
          <pc:docMk/>
          <pc:sldMk cId="26549765" sldId="680"/>
        </pc:sldMkLst>
      </pc:sldChg>
      <pc:sldChg chg="ord">
        <pc:chgData name="Hemel, Zef" userId="2cb91f6e-6bef-46dc-99aa-74e1dc7e70db" providerId="ADAL" clId="{9A0B52A4-64CA-44C9-89BD-3D48C88F5026}" dt="2023-12-13T14:32:45.244" v="600"/>
        <pc:sldMkLst>
          <pc:docMk/>
          <pc:sldMk cId="1682736007" sldId="865"/>
        </pc:sldMkLst>
      </pc:sldChg>
      <pc:sldChg chg="ord">
        <pc:chgData name="Hemel, Zef" userId="2cb91f6e-6bef-46dc-99aa-74e1dc7e70db" providerId="ADAL" clId="{9A0B52A4-64CA-44C9-89BD-3D48C88F5026}" dt="2023-12-13T14:32:51.959" v="602"/>
        <pc:sldMkLst>
          <pc:docMk/>
          <pc:sldMk cId="43694022" sldId="866"/>
        </pc:sldMkLst>
      </pc:sldChg>
      <pc:sldChg chg="modSp mod ord">
        <pc:chgData name="Hemel, Zef" userId="2cb91f6e-6bef-46dc-99aa-74e1dc7e70db" providerId="ADAL" clId="{9A0B52A4-64CA-44C9-89BD-3D48C88F5026}" dt="2023-12-19T07:41:36.878" v="1322" actId="20577"/>
        <pc:sldMkLst>
          <pc:docMk/>
          <pc:sldMk cId="4040498770" sldId="872"/>
        </pc:sldMkLst>
        <pc:spChg chg="mod">
          <ac:chgData name="Hemel, Zef" userId="2cb91f6e-6bef-46dc-99aa-74e1dc7e70db" providerId="ADAL" clId="{9A0B52A4-64CA-44C9-89BD-3D48C88F5026}" dt="2023-12-17T14:35:09.534" v="1132" actId="20577"/>
          <ac:spMkLst>
            <pc:docMk/>
            <pc:sldMk cId="4040498770" sldId="872"/>
            <ac:spMk id="4" creationId="{AD5E5E4C-36B1-09FF-513B-0B814FA6377A}"/>
          </ac:spMkLst>
        </pc:spChg>
        <pc:spChg chg="mod">
          <ac:chgData name="Hemel, Zef" userId="2cb91f6e-6bef-46dc-99aa-74e1dc7e70db" providerId="ADAL" clId="{9A0B52A4-64CA-44C9-89BD-3D48C88F5026}" dt="2023-12-19T07:41:36.878" v="1322" actId="20577"/>
          <ac:spMkLst>
            <pc:docMk/>
            <pc:sldMk cId="4040498770" sldId="872"/>
            <ac:spMk id="5" creationId="{2B56C30D-200C-9336-9B40-0B217F301B72}"/>
          </ac:spMkLst>
        </pc:spChg>
      </pc:sldChg>
      <pc:sldChg chg="delSp modSp del mod ord">
        <pc:chgData name="Hemel, Zef" userId="2cb91f6e-6bef-46dc-99aa-74e1dc7e70db" providerId="ADAL" clId="{9A0B52A4-64CA-44C9-89BD-3D48C88F5026}" dt="2023-12-17T14:55:07.179" v="1187" actId="47"/>
        <pc:sldMkLst>
          <pc:docMk/>
          <pc:sldMk cId="3192300666" sldId="877"/>
        </pc:sldMkLst>
        <pc:spChg chg="del mod">
          <ac:chgData name="Hemel, Zef" userId="2cb91f6e-6bef-46dc-99aa-74e1dc7e70db" providerId="ADAL" clId="{9A0B52A4-64CA-44C9-89BD-3D48C88F5026}" dt="2023-12-17T14:54:21.283" v="1158"/>
          <ac:spMkLst>
            <pc:docMk/>
            <pc:sldMk cId="3192300666" sldId="877"/>
            <ac:spMk id="2" creationId="{CB153061-B3C8-4770-4033-5CA407769BFD}"/>
          </ac:spMkLst>
        </pc:spChg>
      </pc:sldChg>
      <pc:sldChg chg="addSp delSp modSp new setBg">
        <pc:chgData name="Hemel, Zef" userId="2cb91f6e-6bef-46dc-99aa-74e1dc7e70db" providerId="ADAL" clId="{9A0B52A4-64CA-44C9-89BD-3D48C88F5026}" dt="2023-12-17T14:22:50.030" v="965" actId="14100"/>
        <pc:sldMkLst>
          <pc:docMk/>
          <pc:sldMk cId="4237057858" sldId="878"/>
        </pc:sldMkLst>
        <pc:picChg chg="add mod">
          <ac:chgData name="Hemel, Zef" userId="2cb91f6e-6bef-46dc-99aa-74e1dc7e70db" providerId="ADAL" clId="{9A0B52A4-64CA-44C9-89BD-3D48C88F5026}" dt="2023-12-17T14:22:50.030" v="965" actId="14100"/>
          <ac:picMkLst>
            <pc:docMk/>
            <pc:sldMk cId="4237057858" sldId="878"/>
            <ac:picMk id="2" creationId="{53AD040B-123C-D4D9-B4BE-E99B10398FDB}"/>
          </ac:picMkLst>
        </pc:picChg>
        <pc:picChg chg="add del">
          <ac:chgData name="Hemel, Zef" userId="2cb91f6e-6bef-46dc-99aa-74e1dc7e70db" providerId="ADAL" clId="{9A0B52A4-64CA-44C9-89BD-3D48C88F5026}" dt="2023-12-14T09:11:04.689" v="686" actId="478"/>
          <ac:picMkLst>
            <pc:docMk/>
            <pc:sldMk cId="4237057858" sldId="878"/>
            <ac:picMk id="2050" creationId="{2AAD0D14-A28D-803C-EE13-CCACE82F84D9}"/>
          </ac:picMkLst>
        </pc:picChg>
      </pc:sldChg>
      <pc:sldChg chg="addSp modSp new">
        <pc:chgData name="Hemel, Zef" userId="2cb91f6e-6bef-46dc-99aa-74e1dc7e70db" providerId="ADAL" clId="{9A0B52A4-64CA-44C9-89BD-3D48C88F5026}" dt="2023-12-11T17:11:56.994" v="131" actId="14100"/>
        <pc:sldMkLst>
          <pc:docMk/>
          <pc:sldMk cId="3594029878" sldId="879"/>
        </pc:sldMkLst>
        <pc:picChg chg="add mod">
          <ac:chgData name="Hemel, Zef" userId="2cb91f6e-6bef-46dc-99aa-74e1dc7e70db" providerId="ADAL" clId="{9A0B52A4-64CA-44C9-89BD-3D48C88F5026}" dt="2023-12-11T17:11:56.994" v="131" actId="14100"/>
          <ac:picMkLst>
            <pc:docMk/>
            <pc:sldMk cId="3594029878" sldId="879"/>
            <ac:picMk id="3074" creationId="{CD9BA665-B992-DBEA-29CE-3D7B3F070A43}"/>
          </ac:picMkLst>
        </pc:picChg>
      </pc:sldChg>
      <pc:sldChg chg="addSp modSp new mod">
        <pc:chgData name="Hemel, Zef" userId="2cb91f6e-6bef-46dc-99aa-74e1dc7e70db" providerId="ADAL" clId="{9A0B52A4-64CA-44C9-89BD-3D48C88F5026}" dt="2023-12-11T17:15:41.545" v="140" actId="1076"/>
        <pc:sldMkLst>
          <pc:docMk/>
          <pc:sldMk cId="1756104930" sldId="880"/>
        </pc:sldMkLst>
        <pc:picChg chg="add mod">
          <ac:chgData name="Hemel, Zef" userId="2cb91f6e-6bef-46dc-99aa-74e1dc7e70db" providerId="ADAL" clId="{9A0B52A4-64CA-44C9-89BD-3D48C88F5026}" dt="2023-12-11T17:15:41.545" v="140" actId="1076"/>
          <ac:picMkLst>
            <pc:docMk/>
            <pc:sldMk cId="1756104930" sldId="880"/>
            <ac:picMk id="3" creationId="{E298034D-CDBE-E26C-790C-CD4F11312DC5}"/>
          </ac:picMkLst>
        </pc:picChg>
      </pc:sldChg>
      <pc:sldChg chg="addSp modSp new mod">
        <pc:chgData name="Hemel, Zef" userId="2cb91f6e-6bef-46dc-99aa-74e1dc7e70db" providerId="ADAL" clId="{9A0B52A4-64CA-44C9-89BD-3D48C88F5026}" dt="2023-12-11T17:16:29.448" v="145" actId="1076"/>
        <pc:sldMkLst>
          <pc:docMk/>
          <pc:sldMk cId="2410139019" sldId="881"/>
        </pc:sldMkLst>
        <pc:picChg chg="add mod">
          <ac:chgData name="Hemel, Zef" userId="2cb91f6e-6bef-46dc-99aa-74e1dc7e70db" providerId="ADAL" clId="{9A0B52A4-64CA-44C9-89BD-3D48C88F5026}" dt="2023-12-11T17:16:29.448" v="145" actId="1076"/>
          <ac:picMkLst>
            <pc:docMk/>
            <pc:sldMk cId="2410139019" sldId="881"/>
            <ac:picMk id="3" creationId="{C16344E6-AE4C-8FC3-2474-8667A6343A1D}"/>
          </ac:picMkLst>
        </pc:picChg>
      </pc:sldChg>
      <pc:sldChg chg="addSp new">
        <pc:chgData name="Hemel, Zef" userId="2cb91f6e-6bef-46dc-99aa-74e1dc7e70db" providerId="ADAL" clId="{9A0B52A4-64CA-44C9-89BD-3D48C88F5026}" dt="2023-12-11T17:20:00.636" v="154"/>
        <pc:sldMkLst>
          <pc:docMk/>
          <pc:sldMk cId="3583868339" sldId="882"/>
        </pc:sldMkLst>
        <pc:picChg chg="add">
          <ac:chgData name="Hemel, Zef" userId="2cb91f6e-6bef-46dc-99aa-74e1dc7e70db" providerId="ADAL" clId="{9A0B52A4-64CA-44C9-89BD-3D48C88F5026}" dt="2023-12-11T17:20:00.636" v="154"/>
          <ac:picMkLst>
            <pc:docMk/>
            <pc:sldMk cId="3583868339" sldId="882"/>
            <ac:picMk id="4098" creationId="{75F9D7D7-3D06-7411-AE9D-41685E131580}"/>
          </ac:picMkLst>
        </pc:picChg>
      </pc:sldChg>
      <pc:sldChg chg="addSp modSp new del">
        <pc:chgData name="Hemel, Zef" userId="2cb91f6e-6bef-46dc-99aa-74e1dc7e70db" providerId="ADAL" clId="{9A0B52A4-64CA-44C9-89BD-3D48C88F5026}" dt="2023-12-14T09:07:44.947" v="684" actId="47"/>
        <pc:sldMkLst>
          <pc:docMk/>
          <pc:sldMk cId="1458204712" sldId="1017"/>
        </pc:sldMkLst>
        <pc:picChg chg="add mod">
          <ac:chgData name="Hemel, Zef" userId="2cb91f6e-6bef-46dc-99aa-74e1dc7e70db" providerId="ADAL" clId="{9A0B52A4-64CA-44C9-89BD-3D48C88F5026}" dt="2023-12-11T17:25:31.700" v="159" actId="1076"/>
          <ac:picMkLst>
            <pc:docMk/>
            <pc:sldMk cId="1458204712" sldId="1017"/>
            <ac:picMk id="5122" creationId="{BA3477B3-605E-976F-7542-909446DD503B}"/>
          </ac:picMkLst>
        </pc:picChg>
      </pc:sldChg>
      <pc:sldChg chg="addSp modSp new">
        <pc:chgData name="Hemel, Zef" userId="2cb91f6e-6bef-46dc-99aa-74e1dc7e70db" providerId="ADAL" clId="{9A0B52A4-64CA-44C9-89BD-3D48C88F5026}" dt="2023-12-13T12:34:13.175" v="164" actId="14100"/>
        <pc:sldMkLst>
          <pc:docMk/>
          <pc:sldMk cId="3232443003" sldId="1018"/>
        </pc:sldMkLst>
        <pc:picChg chg="add mod">
          <ac:chgData name="Hemel, Zef" userId="2cb91f6e-6bef-46dc-99aa-74e1dc7e70db" providerId="ADAL" clId="{9A0B52A4-64CA-44C9-89BD-3D48C88F5026}" dt="2023-12-13T12:34:13.175" v="164" actId="14100"/>
          <ac:picMkLst>
            <pc:docMk/>
            <pc:sldMk cId="3232443003" sldId="1018"/>
            <ac:picMk id="1026" creationId="{6512F279-ABA8-1681-F36B-67108351FEFE}"/>
          </ac:picMkLst>
        </pc:picChg>
      </pc:sldChg>
      <pc:sldChg chg="addSp new">
        <pc:chgData name="Hemel, Zef" userId="2cb91f6e-6bef-46dc-99aa-74e1dc7e70db" providerId="ADAL" clId="{9A0B52A4-64CA-44C9-89BD-3D48C88F5026}" dt="2023-12-13T12:39:16.284" v="166"/>
        <pc:sldMkLst>
          <pc:docMk/>
          <pc:sldMk cId="2795201206" sldId="1019"/>
        </pc:sldMkLst>
        <pc:picChg chg="add">
          <ac:chgData name="Hemel, Zef" userId="2cb91f6e-6bef-46dc-99aa-74e1dc7e70db" providerId="ADAL" clId="{9A0B52A4-64CA-44C9-89BD-3D48C88F5026}" dt="2023-12-13T12:39:16.284" v="166"/>
          <ac:picMkLst>
            <pc:docMk/>
            <pc:sldMk cId="2795201206" sldId="1019"/>
            <ac:picMk id="2050" creationId="{7F5E55BF-F982-73B9-7B3F-CD00288018AA}"/>
          </ac:picMkLst>
        </pc:picChg>
      </pc:sldChg>
      <pc:sldChg chg="addSp delSp modSp new del mod">
        <pc:chgData name="Hemel, Zef" userId="2cb91f6e-6bef-46dc-99aa-74e1dc7e70db" providerId="ADAL" clId="{9A0B52A4-64CA-44C9-89BD-3D48C88F5026}" dt="2023-12-13T14:27:17.919" v="503" actId="47"/>
        <pc:sldMkLst>
          <pc:docMk/>
          <pc:sldMk cId="112893689" sldId="1020"/>
        </pc:sldMkLst>
        <pc:spChg chg="add del mod">
          <ac:chgData name="Hemel, Zef" userId="2cb91f6e-6bef-46dc-99aa-74e1dc7e70db" providerId="ADAL" clId="{9A0B52A4-64CA-44C9-89BD-3D48C88F5026}" dt="2023-12-13T14:24:22.482" v="481"/>
          <ac:spMkLst>
            <pc:docMk/>
            <pc:sldMk cId="112893689" sldId="1020"/>
            <ac:spMk id="2" creationId="{8458E875-0FDB-6C0E-1603-9855C1E8FC72}"/>
          </ac:spMkLst>
        </pc:spChg>
      </pc:sldChg>
      <pc:sldChg chg="addSp modSp new">
        <pc:chgData name="Hemel, Zef" userId="2cb91f6e-6bef-46dc-99aa-74e1dc7e70db" providerId="ADAL" clId="{9A0B52A4-64CA-44C9-89BD-3D48C88F5026}" dt="2023-12-13T14:23:51.403" v="441" actId="1076"/>
        <pc:sldMkLst>
          <pc:docMk/>
          <pc:sldMk cId="1143624821" sldId="1021"/>
        </pc:sldMkLst>
        <pc:picChg chg="add mod">
          <ac:chgData name="Hemel, Zef" userId="2cb91f6e-6bef-46dc-99aa-74e1dc7e70db" providerId="ADAL" clId="{9A0B52A4-64CA-44C9-89BD-3D48C88F5026}" dt="2023-12-13T14:23:51.403" v="441" actId="1076"/>
          <ac:picMkLst>
            <pc:docMk/>
            <pc:sldMk cId="1143624821" sldId="1021"/>
            <ac:picMk id="1026" creationId="{93DC2001-3F33-0D63-0F77-4F2A38BD6862}"/>
          </ac:picMkLst>
        </pc:picChg>
      </pc:sldChg>
      <pc:sldChg chg="addSp modSp add mod">
        <pc:chgData name="Hemel, Zef" userId="2cb91f6e-6bef-46dc-99aa-74e1dc7e70db" providerId="ADAL" clId="{9A0B52A4-64CA-44C9-89BD-3D48C88F5026}" dt="2023-12-14T09:12:10.323" v="697" actId="20577"/>
        <pc:sldMkLst>
          <pc:docMk/>
          <pc:sldMk cId="1885625589" sldId="1022"/>
        </pc:sldMkLst>
        <pc:spChg chg="add mod">
          <ac:chgData name="Hemel, Zef" userId="2cb91f6e-6bef-46dc-99aa-74e1dc7e70db" providerId="ADAL" clId="{9A0B52A4-64CA-44C9-89BD-3D48C88F5026}" dt="2023-12-14T09:12:10.323" v="697" actId="20577"/>
          <ac:spMkLst>
            <pc:docMk/>
            <pc:sldMk cId="1885625589" sldId="1022"/>
            <ac:spMk id="3" creationId="{77460BF1-9683-D5EE-36B4-3BB6C88D509C}"/>
          </ac:spMkLst>
        </pc:spChg>
      </pc:sldChg>
      <pc:sldChg chg="addSp modSp new del">
        <pc:chgData name="Hemel, Zef" userId="2cb91f6e-6bef-46dc-99aa-74e1dc7e70db" providerId="ADAL" clId="{9A0B52A4-64CA-44C9-89BD-3D48C88F5026}" dt="2023-12-15T14:43:24.808" v="878" actId="47"/>
        <pc:sldMkLst>
          <pc:docMk/>
          <pc:sldMk cId="125975582" sldId="1023"/>
        </pc:sldMkLst>
        <pc:picChg chg="add mod">
          <ac:chgData name="Hemel, Zef" userId="2cb91f6e-6bef-46dc-99aa-74e1dc7e70db" providerId="ADAL" clId="{9A0B52A4-64CA-44C9-89BD-3D48C88F5026}" dt="2023-12-14T09:13:49.836" v="701" actId="14100"/>
          <ac:picMkLst>
            <pc:docMk/>
            <pc:sldMk cId="125975582" sldId="1023"/>
            <ac:picMk id="3074" creationId="{D09EF2BD-BDF3-44CB-B7B5-89B5B70B0BD2}"/>
          </ac:picMkLst>
        </pc:picChg>
      </pc:sldChg>
      <pc:sldChg chg="addSp modSp new del">
        <pc:chgData name="Hemel, Zef" userId="2cb91f6e-6bef-46dc-99aa-74e1dc7e70db" providerId="ADAL" clId="{9A0B52A4-64CA-44C9-89BD-3D48C88F5026}" dt="2023-12-15T14:41:49.830" v="875" actId="2696"/>
        <pc:sldMkLst>
          <pc:docMk/>
          <pc:sldMk cId="2276050783" sldId="1024"/>
        </pc:sldMkLst>
        <pc:picChg chg="add mod">
          <ac:chgData name="Hemel, Zef" userId="2cb91f6e-6bef-46dc-99aa-74e1dc7e70db" providerId="ADAL" clId="{9A0B52A4-64CA-44C9-89BD-3D48C88F5026}" dt="2023-12-15T14:38:30.046" v="707" actId="1076"/>
          <ac:picMkLst>
            <pc:docMk/>
            <pc:sldMk cId="2276050783" sldId="1024"/>
            <ac:picMk id="1026" creationId="{30093457-6DCE-057D-9807-232ACEFCD35C}"/>
          </ac:picMkLst>
        </pc:picChg>
      </pc:sldChg>
      <pc:sldChg chg="addSp modSp add del mod">
        <pc:chgData name="Hemel, Zef" userId="2cb91f6e-6bef-46dc-99aa-74e1dc7e70db" providerId="ADAL" clId="{9A0B52A4-64CA-44C9-89BD-3D48C88F5026}" dt="2023-12-15T14:42:00.233" v="876" actId="2696"/>
        <pc:sldMkLst>
          <pc:docMk/>
          <pc:sldMk cId="716130646" sldId="1025"/>
        </pc:sldMkLst>
        <pc:spChg chg="add mod">
          <ac:chgData name="Hemel, Zef" userId="2cb91f6e-6bef-46dc-99aa-74e1dc7e70db" providerId="ADAL" clId="{9A0B52A4-64CA-44C9-89BD-3D48C88F5026}" dt="2023-12-15T14:41:09.606" v="874" actId="14100"/>
          <ac:spMkLst>
            <pc:docMk/>
            <pc:sldMk cId="716130646" sldId="1025"/>
            <ac:spMk id="2" creationId="{B3FE5AD5-16D8-8E94-C26C-2B4C6C7C675E}"/>
          </ac:spMkLst>
        </pc:spChg>
      </pc:sldChg>
      <pc:sldChg chg="modSp mod">
        <pc:chgData name="Hemel, Zef" userId="2cb91f6e-6bef-46dc-99aa-74e1dc7e70db" providerId="ADAL" clId="{9A0B52A4-64CA-44C9-89BD-3D48C88F5026}" dt="2023-12-17T14:08:17.280" v="912" actId="14100"/>
        <pc:sldMkLst>
          <pc:docMk/>
          <pc:sldMk cId="3277359395" sldId="1025"/>
        </pc:sldMkLst>
        <pc:spChg chg="mod">
          <ac:chgData name="Hemel, Zef" userId="2cb91f6e-6bef-46dc-99aa-74e1dc7e70db" providerId="ADAL" clId="{9A0B52A4-64CA-44C9-89BD-3D48C88F5026}" dt="2023-12-17T14:08:17.280" v="912" actId="14100"/>
          <ac:spMkLst>
            <pc:docMk/>
            <pc:sldMk cId="3277359395" sldId="1025"/>
            <ac:spMk id="2" creationId="{B3FE5AD5-16D8-8E94-C26C-2B4C6C7C675E}"/>
          </ac:spMkLst>
        </pc:spChg>
      </pc:sldChg>
      <pc:sldChg chg="addSp modSp new del mod">
        <pc:chgData name="Hemel, Zef" userId="2cb91f6e-6bef-46dc-99aa-74e1dc7e70db" providerId="ADAL" clId="{9A0B52A4-64CA-44C9-89BD-3D48C88F5026}" dt="2023-12-17T14:07:27.550" v="911" actId="2696"/>
        <pc:sldMkLst>
          <pc:docMk/>
          <pc:sldMk cId="255188839" sldId="1026"/>
        </pc:sldMkLst>
        <pc:picChg chg="add mod">
          <ac:chgData name="Hemel, Zef" userId="2cb91f6e-6bef-46dc-99aa-74e1dc7e70db" providerId="ADAL" clId="{9A0B52A4-64CA-44C9-89BD-3D48C88F5026}" dt="2023-12-17T14:02:17.804" v="894" actId="1076"/>
          <ac:picMkLst>
            <pc:docMk/>
            <pc:sldMk cId="255188839" sldId="1026"/>
            <ac:picMk id="3" creationId="{43552D66-DEF8-6ACB-D677-A2931AFD3A08}"/>
          </ac:picMkLst>
        </pc:picChg>
      </pc:sldChg>
      <pc:sldChg chg="addSp modSp mod modShow">
        <pc:chgData name="Hemel, Zef" userId="2cb91f6e-6bef-46dc-99aa-74e1dc7e70db" providerId="ADAL" clId="{9A0B52A4-64CA-44C9-89BD-3D48C88F5026}" dt="2023-12-17T14:21:15.924" v="939" actId="729"/>
        <pc:sldMkLst>
          <pc:docMk/>
          <pc:sldMk cId="1588649181" sldId="1026"/>
        </pc:sldMkLst>
        <pc:spChg chg="add mod">
          <ac:chgData name="Hemel, Zef" userId="2cb91f6e-6bef-46dc-99aa-74e1dc7e70db" providerId="ADAL" clId="{9A0B52A4-64CA-44C9-89BD-3D48C88F5026}" dt="2023-12-17T14:19:30.309" v="933" actId="14100"/>
          <ac:spMkLst>
            <pc:docMk/>
            <pc:sldMk cId="1588649181" sldId="1026"/>
            <ac:spMk id="2" creationId="{2EFA05B3-C0F2-5723-3890-040AE0834437}"/>
          </ac:spMkLst>
        </pc:spChg>
        <pc:spChg chg="add mod">
          <ac:chgData name="Hemel, Zef" userId="2cb91f6e-6bef-46dc-99aa-74e1dc7e70db" providerId="ADAL" clId="{9A0B52A4-64CA-44C9-89BD-3D48C88F5026}" dt="2023-12-17T14:19:51.262" v="935" actId="14100"/>
          <ac:spMkLst>
            <pc:docMk/>
            <pc:sldMk cId="1588649181" sldId="1026"/>
            <ac:spMk id="4" creationId="{81FA78D5-8CD3-D98E-C236-1C90AB52A5A5}"/>
          </ac:spMkLst>
        </pc:spChg>
        <pc:picChg chg="mod">
          <ac:chgData name="Hemel, Zef" userId="2cb91f6e-6bef-46dc-99aa-74e1dc7e70db" providerId="ADAL" clId="{9A0B52A4-64CA-44C9-89BD-3D48C88F5026}" dt="2023-12-17T14:09:32.378" v="914" actId="1076"/>
          <ac:picMkLst>
            <pc:docMk/>
            <pc:sldMk cId="1588649181" sldId="1026"/>
            <ac:picMk id="3" creationId="{43552D66-DEF8-6ACB-D677-A2931AFD3A08}"/>
          </ac:picMkLst>
        </pc:picChg>
        <pc:picChg chg="add mod">
          <ac:chgData name="Hemel, Zef" userId="2cb91f6e-6bef-46dc-99aa-74e1dc7e70db" providerId="ADAL" clId="{9A0B52A4-64CA-44C9-89BD-3D48C88F5026}" dt="2023-12-17T14:20:59.834" v="938" actId="1076"/>
          <ac:picMkLst>
            <pc:docMk/>
            <pc:sldMk cId="1588649181" sldId="1026"/>
            <ac:picMk id="3074" creationId="{FDC5B6E6-D64C-3884-5057-527879B52ABC}"/>
          </ac:picMkLst>
        </pc:picChg>
      </pc:sldChg>
      <pc:sldChg chg="addSp modSp new ord">
        <pc:chgData name="Hemel, Zef" userId="2cb91f6e-6bef-46dc-99aa-74e1dc7e70db" providerId="ADAL" clId="{9A0B52A4-64CA-44C9-89BD-3D48C88F5026}" dt="2023-12-17T14:55:54.160" v="1191"/>
        <pc:sldMkLst>
          <pc:docMk/>
          <pc:sldMk cId="2019993975" sldId="1027"/>
        </pc:sldMkLst>
        <pc:picChg chg="add mod">
          <ac:chgData name="Hemel, Zef" userId="2cb91f6e-6bef-46dc-99aa-74e1dc7e70db" providerId="ADAL" clId="{9A0B52A4-64CA-44C9-89BD-3D48C88F5026}" dt="2023-12-17T14:03:46.634" v="898" actId="14100"/>
          <ac:picMkLst>
            <pc:docMk/>
            <pc:sldMk cId="2019993975" sldId="1027"/>
            <ac:picMk id="1026" creationId="{2E2948DF-08C0-0571-8037-579AE761DFE6}"/>
          </ac:picMkLst>
        </pc:picChg>
      </pc:sldChg>
      <pc:sldChg chg="addSp delSp modSp add ord">
        <pc:chgData name="Hemel, Zef" userId="2cb91f6e-6bef-46dc-99aa-74e1dc7e70db" providerId="ADAL" clId="{9A0B52A4-64CA-44C9-89BD-3D48C88F5026}" dt="2023-12-17T14:31:01.046" v="982" actId="1076"/>
        <pc:sldMkLst>
          <pc:docMk/>
          <pc:sldMk cId="1455050907" sldId="1028"/>
        </pc:sldMkLst>
        <pc:spChg chg="add">
          <ac:chgData name="Hemel, Zef" userId="2cb91f6e-6bef-46dc-99aa-74e1dc7e70db" providerId="ADAL" clId="{9A0B52A4-64CA-44C9-89BD-3D48C88F5026}" dt="2023-12-17T14:05:09.698" v="906"/>
          <ac:spMkLst>
            <pc:docMk/>
            <pc:sldMk cId="1455050907" sldId="1028"/>
            <ac:spMk id="2" creationId="{7E2759F9-FD68-7DFB-AB36-B5BD8F7A3B9F}"/>
          </ac:spMkLst>
        </pc:spChg>
        <pc:picChg chg="mod">
          <ac:chgData name="Hemel, Zef" userId="2cb91f6e-6bef-46dc-99aa-74e1dc7e70db" providerId="ADAL" clId="{9A0B52A4-64CA-44C9-89BD-3D48C88F5026}" dt="2023-12-17T14:04:47.230" v="904" actId="14100"/>
          <ac:picMkLst>
            <pc:docMk/>
            <pc:sldMk cId="1455050907" sldId="1028"/>
            <ac:picMk id="1026" creationId="{2E2948DF-08C0-0571-8037-579AE761DFE6}"/>
          </ac:picMkLst>
        </pc:picChg>
        <pc:picChg chg="add del">
          <ac:chgData name="Hemel, Zef" userId="2cb91f6e-6bef-46dc-99aa-74e1dc7e70db" providerId="ADAL" clId="{9A0B52A4-64CA-44C9-89BD-3D48C88F5026}" dt="2023-12-17T14:04:16.797" v="901"/>
          <ac:picMkLst>
            <pc:docMk/>
            <pc:sldMk cId="1455050907" sldId="1028"/>
            <ac:picMk id="2050" creationId="{EBDD398C-562A-1BAF-2A40-0FF4358B23AD}"/>
          </ac:picMkLst>
        </pc:picChg>
        <pc:picChg chg="add del mod">
          <ac:chgData name="Hemel, Zef" userId="2cb91f6e-6bef-46dc-99aa-74e1dc7e70db" providerId="ADAL" clId="{9A0B52A4-64CA-44C9-89BD-3D48C88F5026}" dt="2023-12-17T14:04:48.062" v="905"/>
          <ac:picMkLst>
            <pc:docMk/>
            <pc:sldMk cId="1455050907" sldId="1028"/>
            <ac:picMk id="2052" creationId="{C28B2DD7-7545-EAE1-F9E6-B828DAA10D11}"/>
          </ac:picMkLst>
        </pc:picChg>
        <pc:picChg chg="add mod">
          <ac:chgData name="Hemel, Zef" userId="2cb91f6e-6bef-46dc-99aa-74e1dc7e70db" providerId="ADAL" clId="{9A0B52A4-64CA-44C9-89BD-3D48C88F5026}" dt="2023-12-17T14:31:01.046" v="982" actId="1076"/>
          <ac:picMkLst>
            <pc:docMk/>
            <pc:sldMk cId="1455050907" sldId="1028"/>
            <ac:picMk id="2056" creationId="{A4D478E9-A610-5DBA-CFDC-18CACBEA11A1}"/>
          </ac:picMkLst>
        </pc:picChg>
      </pc:sldChg>
      <pc:sldChg chg="addSp delSp modSp new">
        <pc:chgData name="Hemel, Zef" userId="2cb91f6e-6bef-46dc-99aa-74e1dc7e70db" providerId="ADAL" clId="{9A0B52A4-64CA-44C9-89BD-3D48C88F5026}" dt="2023-12-17T14:56:23.312" v="1192" actId="1076"/>
        <pc:sldMkLst>
          <pc:docMk/>
          <pc:sldMk cId="3279043885" sldId="1029"/>
        </pc:sldMkLst>
        <pc:picChg chg="add del">
          <ac:chgData name="Hemel, Zef" userId="2cb91f6e-6bef-46dc-99aa-74e1dc7e70db" providerId="ADAL" clId="{9A0B52A4-64CA-44C9-89BD-3D48C88F5026}" dt="2023-12-17T14:42:08.926" v="1135" actId="478"/>
          <ac:picMkLst>
            <pc:docMk/>
            <pc:sldMk cId="3279043885" sldId="1029"/>
            <ac:picMk id="4098" creationId="{440D8948-27B1-1579-83DC-18E8F016433F}"/>
          </ac:picMkLst>
        </pc:picChg>
        <pc:picChg chg="add mod">
          <ac:chgData name="Hemel, Zef" userId="2cb91f6e-6bef-46dc-99aa-74e1dc7e70db" providerId="ADAL" clId="{9A0B52A4-64CA-44C9-89BD-3D48C88F5026}" dt="2023-12-17T14:56:23.312" v="1192" actId="1076"/>
          <ac:picMkLst>
            <pc:docMk/>
            <pc:sldMk cId="3279043885" sldId="1029"/>
            <ac:picMk id="4100" creationId="{0DACE5E6-302E-A573-2F51-1F780CD21A61}"/>
          </ac:picMkLst>
        </pc:picChg>
      </pc:sldChg>
      <pc:sldChg chg="addSp delSp modSp new">
        <pc:chgData name="Hemel, Zef" userId="2cb91f6e-6bef-46dc-99aa-74e1dc7e70db" providerId="ADAL" clId="{9A0B52A4-64CA-44C9-89BD-3D48C88F5026}" dt="2023-12-19T07:39:59.783" v="1206" actId="1076"/>
        <pc:sldMkLst>
          <pc:docMk/>
          <pc:sldMk cId="4029718027" sldId="1030"/>
        </pc:sldMkLst>
        <pc:picChg chg="add del mod">
          <ac:chgData name="Hemel, Zef" userId="2cb91f6e-6bef-46dc-99aa-74e1dc7e70db" providerId="ADAL" clId="{9A0B52A4-64CA-44C9-89BD-3D48C88F5026}" dt="2023-12-17T14:45:04.040" v="1141" actId="478"/>
          <ac:picMkLst>
            <pc:docMk/>
            <pc:sldMk cId="4029718027" sldId="1030"/>
            <ac:picMk id="5122" creationId="{27045C27-83A2-263C-A10F-831B6F39A3FC}"/>
          </ac:picMkLst>
        </pc:picChg>
        <pc:picChg chg="add mod">
          <ac:chgData name="Hemel, Zef" userId="2cb91f6e-6bef-46dc-99aa-74e1dc7e70db" providerId="ADAL" clId="{9A0B52A4-64CA-44C9-89BD-3D48C88F5026}" dt="2023-12-19T07:39:59.783" v="1206" actId="1076"/>
          <ac:picMkLst>
            <pc:docMk/>
            <pc:sldMk cId="4029718027" sldId="1030"/>
            <ac:picMk id="5124" creationId="{7E739482-BE31-DE7E-5C74-BC95E573D9B0}"/>
          </ac:picMkLst>
        </pc:picChg>
      </pc:sldChg>
      <pc:sldChg chg="addSp delSp modSp new">
        <pc:chgData name="Hemel, Zef" userId="2cb91f6e-6bef-46dc-99aa-74e1dc7e70db" providerId="ADAL" clId="{9A0B52A4-64CA-44C9-89BD-3D48C88F5026}" dt="2023-12-17T14:54:04.033" v="1153"/>
        <pc:sldMkLst>
          <pc:docMk/>
          <pc:sldMk cId="3472940346" sldId="1031"/>
        </pc:sldMkLst>
        <pc:picChg chg="add del mod">
          <ac:chgData name="Hemel, Zef" userId="2cb91f6e-6bef-46dc-99aa-74e1dc7e70db" providerId="ADAL" clId="{9A0B52A4-64CA-44C9-89BD-3D48C88F5026}" dt="2023-12-17T14:52:33.888" v="1152" actId="478"/>
          <ac:picMkLst>
            <pc:docMk/>
            <pc:sldMk cId="3472940346" sldId="1031"/>
            <ac:picMk id="6146" creationId="{13DFBF69-8C29-7373-1C46-4F857B6732ED}"/>
          </ac:picMkLst>
        </pc:picChg>
        <pc:picChg chg="add">
          <ac:chgData name="Hemel, Zef" userId="2cb91f6e-6bef-46dc-99aa-74e1dc7e70db" providerId="ADAL" clId="{9A0B52A4-64CA-44C9-89BD-3D48C88F5026}" dt="2023-12-17T14:54:04.033" v="1153"/>
          <ac:picMkLst>
            <pc:docMk/>
            <pc:sldMk cId="3472940346" sldId="1031"/>
            <ac:picMk id="6148" creationId="{2F7A8E11-381A-FB2C-4760-CE944C4A5921}"/>
          </ac:picMkLst>
        </pc:picChg>
      </pc:sldChg>
      <pc:sldChg chg="new del">
        <pc:chgData name="Hemel, Zef" userId="2cb91f6e-6bef-46dc-99aa-74e1dc7e70db" providerId="ADAL" clId="{9A0B52A4-64CA-44C9-89BD-3D48C88F5026}" dt="2023-12-17T14:54:10.435" v="1154" actId="47"/>
        <pc:sldMkLst>
          <pc:docMk/>
          <pc:sldMk cId="3394479168" sldId="1032"/>
        </pc:sldMkLst>
      </pc:sldChg>
      <pc:sldChg chg="addSp modSp add mod">
        <pc:chgData name="Hemel, Zef" userId="2cb91f6e-6bef-46dc-99aa-74e1dc7e70db" providerId="ADAL" clId="{9A0B52A4-64CA-44C9-89BD-3D48C88F5026}" dt="2023-12-17T14:54:56.565" v="1186" actId="14100"/>
        <pc:sldMkLst>
          <pc:docMk/>
          <pc:sldMk cId="3949904163" sldId="1032"/>
        </pc:sldMkLst>
        <pc:spChg chg="add mod">
          <ac:chgData name="Hemel, Zef" userId="2cb91f6e-6bef-46dc-99aa-74e1dc7e70db" providerId="ADAL" clId="{9A0B52A4-64CA-44C9-89BD-3D48C88F5026}" dt="2023-12-17T14:54:56.565" v="1186" actId="14100"/>
          <ac:spMkLst>
            <pc:docMk/>
            <pc:sldMk cId="3949904163" sldId="1032"/>
            <ac:spMk id="3" creationId="{1CFC0B93-C7C4-EA36-0FEE-8E88470FE149}"/>
          </ac:spMkLst>
        </pc:spChg>
      </pc:sldChg>
      <pc:sldChg chg="addSp modSp new">
        <pc:chgData name="Hemel, Zef" userId="2cb91f6e-6bef-46dc-99aa-74e1dc7e70db" providerId="ADAL" clId="{9A0B52A4-64CA-44C9-89BD-3D48C88F5026}" dt="2023-12-17T15:03:09.518" v="1202" actId="1076"/>
        <pc:sldMkLst>
          <pc:docMk/>
          <pc:sldMk cId="2290455145" sldId="1033"/>
        </pc:sldMkLst>
        <pc:picChg chg="add mod">
          <ac:chgData name="Hemel, Zef" userId="2cb91f6e-6bef-46dc-99aa-74e1dc7e70db" providerId="ADAL" clId="{9A0B52A4-64CA-44C9-89BD-3D48C88F5026}" dt="2023-12-17T15:03:09.518" v="1202" actId="1076"/>
          <ac:picMkLst>
            <pc:docMk/>
            <pc:sldMk cId="2290455145" sldId="1033"/>
            <ac:picMk id="1026" creationId="{B92041DF-C84E-B394-21BB-72D00EF3425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54C5A3-BDF8-2124-64C5-7215257F87A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0BA752D-B1B0-764B-6B83-2E5360404C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5FF1284-D146-1995-1C4F-974BDAB53A90}"/>
              </a:ext>
            </a:extLst>
          </p:cNvPr>
          <p:cNvSpPr>
            <a:spLocks noGrp="1"/>
          </p:cNvSpPr>
          <p:nvPr>
            <p:ph type="dt" sz="half" idx="10"/>
          </p:nvPr>
        </p:nvSpPr>
        <p:spPr/>
        <p:txBody>
          <a:bodyPr/>
          <a:lstStyle/>
          <a:p>
            <a:fld id="{F8E45C46-A190-47BC-940F-2BFD6DBD74AC}" type="datetimeFigureOut">
              <a:rPr lang="nl-NL" smtClean="0"/>
              <a:t>14-1-2024</a:t>
            </a:fld>
            <a:endParaRPr lang="nl-NL"/>
          </a:p>
        </p:txBody>
      </p:sp>
      <p:sp>
        <p:nvSpPr>
          <p:cNvPr id="5" name="Tijdelijke aanduiding voor voettekst 4">
            <a:extLst>
              <a:ext uri="{FF2B5EF4-FFF2-40B4-BE49-F238E27FC236}">
                <a16:creationId xmlns:a16="http://schemas.microsoft.com/office/drawing/2014/main" id="{557A5C8C-C76D-903A-B800-A3D96AF30FB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C39DA95-68B2-16F7-7258-D9D2EE165B4A}"/>
              </a:ext>
            </a:extLst>
          </p:cNvPr>
          <p:cNvSpPr>
            <a:spLocks noGrp="1"/>
          </p:cNvSpPr>
          <p:nvPr>
            <p:ph type="sldNum" sz="quarter" idx="12"/>
          </p:nvPr>
        </p:nvSpPr>
        <p:spPr/>
        <p:txBody>
          <a:bodyPr/>
          <a:lstStyle/>
          <a:p>
            <a:fld id="{7B89BB66-6A81-4FF7-A539-0B76B5C867FC}" type="slidenum">
              <a:rPr lang="nl-NL" smtClean="0"/>
              <a:t>‹nr.›</a:t>
            </a:fld>
            <a:endParaRPr lang="nl-NL"/>
          </a:p>
        </p:txBody>
      </p:sp>
    </p:spTree>
    <p:extLst>
      <p:ext uri="{BB962C8B-B14F-4D97-AF65-F5344CB8AC3E}">
        <p14:creationId xmlns:p14="http://schemas.microsoft.com/office/powerpoint/2010/main" val="1350628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DDBC78-07B8-BB32-B99F-0FFEF0F4DCA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E087D48-24AE-D070-4F53-28209DE77E4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2DCEC03-8F5D-35CE-8CFC-C77F7AE5CE17}"/>
              </a:ext>
            </a:extLst>
          </p:cNvPr>
          <p:cNvSpPr>
            <a:spLocks noGrp="1"/>
          </p:cNvSpPr>
          <p:nvPr>
            <p:ph type="dt" sz="half" idx="10"/>
          </p:nvPr>
        </p:nvSpPr>
        <p:spPr/>
        <p:txBody>
          <a:bodyPr/>
          <a:lstStyle/>
          <a:p>
            <a:fld id="{F8E45C46-A190-47BC-940F-2BFD6DBD74AC}" type="datetimeFigureOut">
              <a:rPr lang="nl-NL" smtClean="0"/>
              <a:t>14-1-2024</a:t>
            </a:fld>
            <a:endParaRPr lang="nl-NL"/>
          </a:p>
        </p:txBody>
      </p:sp>
      <p:sp>
        <p:nvSpPr>
          <p:cNvPr id="5" name="Tijdelijke aanduiding voor voettekst 4">
            <a:extLst>
              <a:ext uri="{FF2B5EF4-FFF2-40B4-BE49-F238E27FC236}">
                <a16:creationId xmlns:a16="http://schemas.microsoft.com/office/drawing/2014/main" id="{8F158955-485F-D4B7-326A-F3F9DC4526A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2728C6D-BC08-0D92-69CA-28D4E81EAC82}"/>
              </a:ext>
            </a:extLst>
          </p:cNvPr>
          <p:cNvSpPr>
            <a:spLocks noGrp="1"/>
          </p:cNvSpPr>
          <p:nvPr>
            <p:ph type="sldNum" sz="quarter" idx="12"/>
          </p:nvPr>
        </p:nvSpPr>
        <p:spPr/>
        <p:txBody>
          <a:bodyPr/>
          <a:lstStyle/>
          <a:p>
            <a:fld id="{7B89BB66-6A81-4FF7-A539-0B76B5C867FC}" type="slidenum">
              <a:rPr lang="nl-NL" smtClean="0"/>
              <a:t>‹nr.›</a:t>
            </a:fld>
            <a:endParaRPr lang="nl-NL"/>
          </a:p>
        </p:txBody>
      </p:sp>
    </p:spTree>
    <p:extLst>
      <p:ext uri="{BB962C8B-B14F-4D97-AF65-F5344CB8AC3E}">
        <p14:creationId xmlns:p14="http://schemas.microsoft.com/office/powerpoint/2010/main" val="3985701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FA71DA2-7AD5-2F94-F14E-1CC83709ABA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7F5F0891-D1DA-BFF5-FBE7-47BE155E2734}"/>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CB1991D-5A73-DFF8-3182-C2FE50AFB1C8}"/>
              </a:ext>
            </a:extLst>
          </p:cNvPr>
          <p:cNvSpPr>
            <a:spLocks noGrp="1"/>
          </p:cNvSpPr>
          <p:nvPr>
            <p:ph type="dt" sz="half" idx="10"/>
          </p:nvPr>
        </p:nvSpPr>
        <p:spPr/>
        <p:txBody>
          <a:bodyPr/>
          <a:lstStyle/>
          <a:p>
            <a:fld id="{F8E45C46-A190-47BC-940F-2BFD6DBD74AC}" type="datetimeFigureOut">
              <a:rPr lang="nl-NL" smtClean="0"/>
              <a:t>14-1-2024</a:t>
            </a:fld>
            <a:endParaRPr lang="nl-NL"/>
          </a:p>
        </p:txBody>
      </p:sp>
      <p:sp>
        <p:nvSpPr>
          <p:cNvPr id="5" name="Tijdelijke aanduiding voor voettekst 4">
            <a:extLst>
              <a:ext uri="{FF2B5EF4-FFF2-40B4-BE49-F238E27FC236}">
                <a16:creationId xmlns:a16="http://schemas.microsoft.com/office/drawing/2014/main" id="{A99EE271-2648-2E07-6A2D-6F49A0F4542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89E4F1-C3EA-63D8-A7C8-980F6A27B836}"/>
              </a:ext>
            </a:extLst>
          </p:cNvPr>
          <p:cNvSpPr>
            <a:spLocks noGrp="1"/>
          </p:cNvSpPr>
          <p:nvPr>
            <p:ph type="sldNum" sz="quarter" idx="12"/>
          </p:nvPr>
        </p:nvSpPr>
        <p:spPr/>
        <p:txBody>
          <a:bodyPr/>
          <a:lstStyle/>
          <a:p>
            <a:fld id="{7B89BB66-6A81-4FF7-A539-0B76B5C867FC}" type="slidenum">
              <a:rPr lang="nl-NL" smtClean="0"/>
              <a:t>‹nr.›</a:t>
            </a:fld>
            <a:endParaRPr lang="nl-NL"/>
          </a:p>
        </p:txBody>
      </p:sp>
    </p:spTree>
    <p:extLst>
      <p:ext uri="{BB962C8B-B14F-4D97-AF65-F5344CB8AC3E}">
        <p14:creationId xmlns:p14="http://schemas.microsoft.com/office/powerpoint/2010/main" val="2026540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fbeelding (vaste grootte)">
    <p:spTree>
      <p:nvGrpSpPr>
        <p:cNvPr id="1" name=""/>
        <p:cNvGrpSpPr/>
        <p:nvPr/>
      </p:nvGrpSpPr>
      <p:grpSpPr>
        <a:xfrm>
          <a:off x="0" y="0"/>
          <a:ext cx="0" cy="0"/>
          <a:chOff x="0" y="0"/>
          <a:chExt cx="0" cy="0"/>
        </a:xfrm>
      </p:grpSpPr>
      <p:sp>
        <p:nvSpPr>
          <p:cNvPr id="3" name="Rectangle 3"/>
          <p:cNvSpPr>
            <a:spLocks/>
          </p:cNvSpPr>
          <p:nvPr userDrawn="1"/>
        </p:nvSpPr>
        <p:spPr bwMode="auto">
          <a:xfrm>
            <a:off x="8453440" y="6599042"/>
            <a:ext cx="3738561" cy="258961"/>
          </a:xfrm>
          <a:prstGeom prst="rect">
            <a:avLst/>
          </a:prstGeom>
          <a:solidFill>
            <a:srgbClr val="B7A17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3800">
                <a:solidFill>
                  <a:srgbClr val="000000"/>
                </a:solidFill>
                <a:latin typeface="Gill Sans" charset="0"/>
                <a:ea typeface="ヒラギノ角ゴ ProN W3" charset="-128"/>
                <a:sym typeface="Gill Sans" charset="0"/>
              </a:defRPr>
            </a:lvl1pPr>
            <a:lvl2pPr marL="742950" indent="-285750" eaLnBrk="0" hangingPunct="0">
              <a:defRPr sz="3800">
                <a:solidFill>
                  <a:srgbClr val="000000"/>
                </a:solidFill>
                <a:latin typeface="Gill Sans" charset="0"/>
                <a:ea typeface="ヒラギノ角ゴ ProN W3" charset="-128"/>
                <a:sym typeface="Gill Sans" charset="0"/>
              </a:defRPr>
            </a:lvl2pPr>
            <a:lvl3pPr marL="1143000" indent="-228600" eaLnBrk="0" hangingPunct="0">
              <a:defRPr sz="3800">
                <a:solidFill>
                  <a:srgbClr val="000000"/>
                </a:solidFill>
                <a:latin typeface="Gill Sans" charset="0"/>
                <a:ea typeface="ヒラギノ角ゴ ProN W3" charset="-128"/>
                <a:sym typeface="Gill Sans" charset="0"/>
              </a:defRPr>
            </a:lvl3pPr>
            <a:lvl4pPr marL="1600200" indent="-228600" eaLnBrk="0" hangingPunct="0">
              <a:defRPr sz="3800">
                <a:solidFill>
                  <a:srgbClr val="000000"/>
                </a:solidFill>
                <a:latin typeface="Gill Sans" charset="0"/>
                <a:ea typeface="ヒラギノ角ゴ ProN W3" charset="-128"/>
                <a:sym typeface="Gill Sans" charset="0"/>
              </a:defRPr>
            </a:lvl4pPr>
            <a:lvl5pPr marL="2057400" indent="-228600" eaLnBrk="0" hangingPunct="0">
              <a:defRPr sz="38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8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8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8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800">
                <a:solidFill>
                  <a:srgbClr val="000000"/>
                </a:solidFill>
                <a:latin typeface="Gill Sans" charset="0"/>
                <a:ea typeface="ヒラギノ角ゴ ProN W3" charset="-128"/>
                <a:sym typeface="Gill Sans" charset="0"/>
              </a:defRPr>
            </a:lvl9pPr>
          </a:lstStyle>
          <a:p>
            <a:pPr eaLnBrk="1" hangingPunct="1"/>
            <a:endParaRPr lang="nl-NL" altLang="nl-NL" sz="2672"/>
          </a:p>
        </p:txBody>
      </p:sp>
      <p:sp>
        <p:nvSpPr>
          <p:cNvPr id="5" name="Tijdelijke aanduiding voor afbeelding 4"/>
          <p:cNvSpPr>
            <a:spLocks noGrp="1"/>
          </p:cNvSpPr>
          <p:nvPr>
            <p:ph type="pic" sz="quarter" idx="10"/>
          </p:nvPr>
        </p:nvSpPr>
        <p:spPr>
          <a:xfrm>
            <a:off x="604243" y="1454426"/>
            <a:ext cx="8572500" cy="4708631"/>
          </a:xfrm>
        </p:spPr>
        <p:txBody>
          <a:bodyPr/>
          <a:lstStyle/>
          <a:p>
            <a:pPr lvl="0"/>
            <a:r>
              <a:rPr lang="nl-NL" noProof="0">
                <a:sym typeface="Gill Sans" charset="0"/>
              </a:rPr>
              <a:t>Sleep de afbeelding naar de tijdelijke aanduiding of klik op het pictogram als u een afbeelding wilt toevoegen</a:t>
            </a:r>
            <a:endParaRPr lang="nl-NL" noProof="0" dirty="0">
              <a:sym typeface="Gill Sans" charset="0"/>
            </a:endParaRPr>
          </a:p>
        </p:txBody>
      </p:sp>
      <p:sp>
        <p:nvSpPr>
          <p:cNvPr id="4" name="Tijdelijke aanduiding voor voettekst 2"/>
          <p:cNvSpPr>
            <a:spLocks noGrp="1"/>
          </p:cNvSpPr>
          <p:nvPr>
            <p:ph type="ftr" sz="quarter" idx="11"/>
          </p:nvPr>
        </p:nvSpPr>
        <p:spPr>
          <a:xfrm>
            <a:off x="8526365" y="6619131"/>
            <a:ext cx="3589735" cy="252264"/>
          </a:xfrm>
          <a:prstGeom prst="rect">
            <a:avLst/>
          </a:prstGeom>
        </p:spPr>
        <p:txBody>
          <a:bodyPr vert="horz" lIns="91440" tIns="45720" rIns="91440" bIns="45720" rtlCol="0" anchor="ctr"/>
          <a:lstStyle>
            <a:lvl1pPr algn="r">
              <a:defRPr sz="984" dirty="0">
                <a:solidFill>
                  <a:srgbClr val="000000"/>
                </a:solidFill>
                <a:latin typeface="Arial"/>
                <a:ea typeface="ヒラギノ角ゴ ProN W3" charset="0"/>
                <a:cs typeface="Arial"/>
              </a:defRPr>
            </a:lvl1pPr>
          </a:lstStyle>
          <a:p>
            <a:pPr>
              <a:defRPr/>
            </a:pPr>
            <a:endParaRPr lang="nl-NL"/>
          </a:p>
        </p:txBody>
      </p:sp>
    </p:spTree>
    <p:extLst>
      <p:ext uri="{BB962C8B-B14F-4D97-AF65-F5344CB8AC3E}">
        <p14:creationId xmlns:p14="http://schemas.microsoft.com/office/powerpoint/2010/main" val="21921007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ekst (Wit)">
    <p:spTree>
      <p:nvGrpSpPr>
        <p:cNvPr id="1" name=""/>
        <p:cNvGrpSpPr/>
        <p:nvPr/>
      </p:nvGrpSpPr>
      <p:grpSpPr>
        <a:xfrm>
          <a:off x="0" y="0"/>
          <a:ext cx="0" cy="0"/>
          <a:chOff x="0" y="0"/>
          <a:chExt cx="0" cy="0"/>
        </a:xfrm>
      </p:grpSpPr>
      <p:grpSp>
        <p:nvGrpSpPr>
          <p:cNvPr id="692" name="Group 4"/>
          <p:cNvGrpSpPr/>
          <p:nvPr/>
        </p:nvGrpSpPr>
        <p:grpSpPr>
          <a:xfrm>
            <a:off x="698501" y="5884314"/>
            <a:ext cx="1454912" cy="577167"/>
            <a:chOff x="0" y="0"/>
            <a:chExt cx="1454911" cy="577165"/>
          </a:xfrm>
        </p:grpSpPr>
        <p:sp>
          <p:nvSpPr>
            <p:cNvPr id="684"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685"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686"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687"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688"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689"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690"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691"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693" name="Body Level One…"/>
          <p:cNvSpPr txBox="1">
            <a:spLocks noGrp="1"/>
          </p:cNvSpPr>
          <p:nvPr>
            <p:ph type="body" idx="1" hasCustomPrompt="1"/>
          </p:nvPr>
        </p:nvSpPr>
        <p:spPr>
          <a:xfrm>
            <a:off x="698498" y="718513"/>
            <a:ext cx="10798176" cy="5229851"/>
          </a:xfrm>
          <a:prstGeom prst="rect">
            <a:avLst/>
          </a:prstGeom>
        </p:spPr>
        <p:txBody>
          <a:bodyPr anchor="ctr">
            <a:normAutofit/>
          </a:bodyPr>
          <a:lstStyle>
            <a:lvl1pPr marL="0" indent="0" algn="ctr">
              <a:buClrTx/>
              <a:buSzTx/>
              <a:buNone/>
              <a:defRPr sz="4400">
                <a:latin typeface="Roboto Slab Regular Regular"/>
                <a:ea typeface="Roboto Slab Regular Regular"/>
                <a:cs typeface="Roboto Slab Regular Regular"/>
                <a:sym typeface="Roboto Slab Regular Regular"/>
              </a:defRPr>
            </a:lvl1pPr>
            <a:lvl2pPr marL="0" indent="0" algn="ctr">
              <a:buClrTx/>
              <a:buSzTx/>
              <a:buNone/>
              <a:defRPr sz="4400">
                <a:latin typeface="Roboto Slab Regular Regular"/>
                <a:ea typeface="Roboto Slab Regular Regular"/>
                <a:cs typeface="Roboto Slab Regular Regular"/>
                <a:sym typeface="Roboto Slab Regular Regular"/>
              </a:defRPr>
            </a:lvl2pPr>
            <a:lvl3pPr algn="ctr">
              <a:buClrTx/>
              <a:buFontTx/>
              <a:defRPr sz="4400">
                <a:latin typeface="Roboto Slab Regular Regular"/>
                <a:ea typeface="Roboto Slab Regular Regular"/>
                <a:cs typeface="Roboto Slab Regular Regular"/>
                <a:sym typeface="Roboto Slab Regular Regular"/>
              </a:defRPr>
            </a:lvl3pPr>
            <a:lvl4pPr algn="ctr">
              <a:buClrTx/>
              <a:buFontTx/>
              <a:defRPr sz="4400">
                <a:latin typeface="Roboto Slab Regular Regular"/>
                <a:ea typeface="Roboto Slab Regular Regular"/>
                <a:cs typeface="Roboto Slab Regular Regular"/>
                <a:sym typeface="Roboto Slab Regular Regular"/>
              </a:defRPr>
            </a:lvl4pPr>
            <a:lvl5pPr marL="0" indent="0" algn="ctr">
              <a:buClrTx/>
              <a:buSzTx/>
              <a:buFontTx/>
              <a:buNone/>
              <a:defRPr sz="4400">
                <a:latin typeface="Roboto Slab Regular Regular"/>
                <a:ea typeface="Roboto Slab Regular Regular"/>
                <a:cs typeface="Roboto Slab Regular Regular"/>
                <a:sym typeface="Roboto Slab Regular Regular"/>
              </a:defRPr>
            </a:lvl5pPr>
          </a:lstStyle>
          <a:p>
            <a:r>
              <a:t>Quote</a:t>
            </a:r>
          </a:p>
          <a:p>
            <a:pPr lvl="1"/>
            <a:endParaRPr/>
          </a:p>
          <a:p>
            <a:pPr lvl="2"/>
            <a:endParaRPr/>
          </a:p>
          <a:p>
            <a:pPr lvl="3"/>
            <a:endParaRPr/>
          </a:p>
          <a:p>
            <a:pPr lvl="4"/>
            <a:endParaRPr/>
          </a:p>
        </p:txBody>
      </p:sp>
      <p:sp>
        <p:nvSpPr>
          <p:cNvPr id="694" name="Tekstvak 6"/>
          <p:cNvSpPr txBox="1"/>
          <p:nvPr/>
        </p:nvSpPr>
        <p:spPr>
          <a:xfrm>
            <a:off x="34969" y="-662297"/>
            <a:ext cx="1210056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dirty="0" err="1">
                <a:solidFill>
                  <a:schemeClr val="tx1"/>
                </a:solidFill>
              </a:rPr>
              <a:t>Tekst</a:t>
            </a:r>
            <a:r>
              <a:rPr dirty="0">
                <a:solidFill>
                  <a:schemeClr val="tx1"/>
                </a:solidFill>
              </a:rPr>
              <a:t> (Wit)</a:t>
            </a:r>
          </a:p>
        </p:txBody>
      </p:sp>
      <p:sp>
        <p:nvSpPr>
          <p:cNvPr id="708" name="Slide Number"/>
          <p:cNvSpPr txBox="1">
            <a:spLocks noGrp="1"/>
          </p:cNvSpPr>
          <p:nvPr>
            <p:ph type="sldNum" sz="quarter" idx="2"/>
          </p:nvPr>
        </p:nvSpPr>
        <p:spPr>
          <a:xfrm>
            <a:off x="11289785" y="6246130"/>
            <a:ext cx="182216" cy="172815"/>
          </a:xfrm>
          <a:prstGeom prst="rect">
            <a:avLst/>
          </a:prstGeom>
        </p:spPr>
        <p:txBody>
          <a:bodyPr/>
          <a:lstStyle/>
          <a:p>
            <a:fld id="{86CB4B4D-7CA3-9044-876B-883B54F8677D}" type="slidenum">
              <a:t>‹nr.›</a:t>
            </a:fld>
            <a:endParaRPr/>
          </a:p>
        </p:txBody>
      </p:sp>
      <p:grpSp>
        <p:nvGrpSpPr>
          <p:cNvPr id="2" name="Group 1">
            <a:extLst>
              <a:ext uri="{FF2B5EF4-FFF2-40B4-BE49-F238E27FC236}">
                <a16:creationId xmlns:a16="http://schemas.microsoft.com/office/drawing/2014/main" id="{A36FE771-E18E-D9E9-D533-3EEA0A277C9C}"/>
              </a:ext>
            </a:extLst>
          </p:cNvPr>
          <p:cNvGrpSpPr/>
          <p:nvPr userDrawn="1"/>
        </p:nvGrpSpPr>
        <p:grpSpPr>
          <a:xfrm>
            <a:off x="2982510" y="-1286712"/>
            <a:ext cx="6858001" cy="592943"/>
            <a:chOff x="2982510" y="-1286712"/>
            <a:chExt cx="6858001" cy="592943"/>
          </a:xfrm>
        </p:grpSpPr>
        <p:sp>
          <p:nvSpPr>
            <p:cNvPr id="3" name="Rechthoek 36">
              <a:extLst>
                <a:ext uri="{FF2B5EF4-FFF2-40B4-BE49-F238E27FC236}">
                  <a16:creationId xmlns:a16="http://schemas.microsoft.com/office/drawing/2014/main" id="{B77208AA-88D6-FD9C-ACBC-8CEA1A25A610}"/>
                </a:ext>
              </a:extLst>
            </p:cNvPr>
            <p:cNvSpPr/>
            <p:nvPr/>
          </p:nvSpPr>
          <p:spPr>
            <a:xfrm rot="16200000">
              <a:off x="6254550" y="-4279730"/>
              <a:ext cx="313921" cy="6858001"/>
            </a:xfrm>
            <a:prstGeom prst="rect">
              <a:avLst/>
            </a:prstGeom>
            <a:solidFill>
              <a:srgbClr val="00A6D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4" name="Groep 8">
              <a:extLst>
                <a:ext uri="{FF2B5EF4-FFF2-40B4-BE49-F238E27FC236}">
                  <a16:creationId xmlns:a16="http://schemas.microsoft.com/office/drawing/2014/main" id="{EFCDCE4E-5515-A53D-0376-C388B4D0EFEE}"/>
                </a:ext>
              </a:extLst>
            </p:cNvPr>
            <p:cNvGrpSpPr/>
            <p:nvPr/>
          </p:nvGrpSpPr>
          <p:grpSpPr>
            <a:xfrm>
              <a:off x="2982511" y="-1286711"/>
              <a:ext cx="6226976" cy="211382"/>
              <a:chOff x="0" y="0"/>
              <a:chExt cx="6226974" cy="211380"/>
            </a:xfrm>
          </p:grpSpPr>
          <p:sp>
            <p:nvSpPr>
              <p:cNvPr id="6" name="Rechthoek 6">
                <a:extLst>
                  <a:ext uri="{FF2B5EF4-FFF2-40B4-BE49-F238E27FC236}">
                    <a16:creationId xmlns:a16="http://schemas.microsoft.com/office/drawing/2014/main" id="{7C322F51-97D5-8549-9685-CA88D8E2AC74}"/>
                  </a:ext>
                </a:extLst>
              </p:cNvPr>
              <p:cNvSpPr/>
              <p:nvPr/>
            </p:nvSpPr>
            <p:spPr>
              <a:xfrm rot="16200000">
                <a:off x="168192" y="-168191"/>
                <a:ext cx="211380" cy="547765"/>
              </a:xfrm>
              <a:prstGeom prst="rect">
                <a:avLst/>
              </a:prstGeom>
              <a:solidFill>
                <a:srgbClr val="0C234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 name="Rechthoek 29">
                <a:extLst>
                  <a:ext uri="{FF2B5EF4-FFF2-40B4-BE49-F238E27FC236}">
                    <a16:creationId xmlns:a16="http://schemas.microsoft.com/office/drawing/2014/main" id="{600777BC-D1D1-BF30-B01B-30245FBCFCA0}"/>
                  </a:ext>
                </a:extLst>
              </p:cNvPr>
              <p:cNvSpPr/>
              <p:nvPr/>
            </p:nvSpPr>
            <p:spPr>
              <a:xfrm rot="16200000">
                <a:off x="799215" y="-168191"/>
                <a:ext cx="211380" cy="547765"/>
              </a:xfrm>
              <a:prstGeom prst="rect">
                <a:avLst/>
              </a:prstGeom>
              <a:solidFill>
                <a:srgbClr val="00B8C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 name="Rechthoek 30">
                <a:extLst>
                  <a:ext uri="{FF2B5EF4-FFF2-40B4-BE49-F238E27FC236}">
                    <a16:creationId xmlns:a16="http://schemas.microsoft.com/office/drawing/2014/main" id="{6D430E28-0688-6B8F-70FF-A67834694EF3}"/>
                  </a:ext>
                </a:extLst>
              </p:cNvPr>
              <p:cNvSpPr/>
              <p:nvPr/>
            </p:nvSpPr>
            <p:spPr>
              <a:xfrm rot="16200000">
                <a:off x="1430239" y="-168191"/>
                <a:ext cx="211380" cy="547765"/>
              </a:xfrm>
              <a:prstGeom prst="rect">
                <a:avLst/>
              </a:prstGeom>
              <a:solidFill>
                <a:srgbClr val="0076C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 name="Rechthoek 31">
                <a:extLst>
                  <a:ext uri="{FF2B5EF4-FFF2-40B4-BE49-F238E27FC236}">
                    <a16:creationId xmlns:a16="http://schemas.microsoft.com/office/drawing/2014/main" id="{0B91ED75-DC9B-465F-9746-1264C051AF92}"/>
                  </a:ext>
                </a:extLst>
              </p:cNvPr>
              <p:cNvSpPr/>
              <p:nvPr/>
            </p:nvSpPr>
            <p:spPr>
              <a:xfrm rot="16200000">
                <a:off x="2061263" y="-168191"/>
                <a:ext cx="211380" cy="547765"/>
              </a:xfrm>
              <a:prstGeom prst="rect">
                <a:avLst/>
              </a:prstGeom>
              <a:solidFill>
                <a:srgbClr val="6F1D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 name="Rechthoek 32">
                <a:extLst>
                  <a:ext uri="{FF2B5EF4-FFF2-40B4-BE49-F238E27FC236}">
                    <a16:creationId xmlns:a16="http://schemas.microsoft.com/office/drawing/2014/main" id="{E182A77B-1589-19E6-50FB-76F98531B8C2}"/>
                  </a:ext>
                </a:extLst>
              </p:cNvPr>
              <p:cNvSpPr/>
              <p:nvPr/>
            </p:nvSpPr>
            <p:spPr>
              <a:xfrm rot="16200000">
                <a:off x="2692286" y="-168191"/>
                <a:ext cx="211380" cy="547765"/>
              </a:xfrm>
              <a:prstGeom prst="rect">
                <a:avLst/>
              </a:prstGeom>
              <a:solidFill>
                <a:srgbClr val="EF60A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 name="Rechthoek 33">
                <a:extLst>
                  <a:ext uri="{FF2B5EF4-FFF2-40B4-BE49-F238E27FC236}">
                    <a16:creationId xmlns:a16="http://schemas.microsoft.com/office/drawing/2014/main" id="{2097A0D5-A8A9-88FB-173C-F2540A831F17}"/>
                  </a:ext>
                </a:extLst>
              </p:cNvPr>
              <p:cNvSpPr/>
              <p:nvPr/>
            </p:nvSpPr>
            <p:spPr>
              <a:xfrm rot="16200000">
                <a:off x="3323310" y="-168191"/>
                <a:ext cx="211380" cy="547765"/>
              </a:xfrm>
              <a:prstGeom prst="rect">
                <a:avLst/>
              </a:prstGeom>
              <a:solidFill>
                <a:srgbClr val="A5003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 name="Rechthoek 34">
                <a:extLst>
                  <a:ext uri="{FF2B5EF4-FFF2-40B4-BE49-F238E27FC236}">
                    <a16:creationId xmlns:a16="http://schemas.microsoft.com/office/drawing/2014/main" id="{7FAF7EB3-96E5-E808-D39E-A3F24FD58BF3}"/>
                  </a:ext>
                </a:extLst>
              </p:cNvPr>
              <p:cNvSpPr/>
              <p:nvPr/>
            </p:nvSpPr>
            <p:spPr>
              <a:xfrm rot="16200000">
                <a:off x="3954334" y="-168191"/>
                <a:ext cx="211380" cy="547765"/>
              </a:xfrm>
              <a:prstGeom prst="rect">
                <a:avLst/>
              </a:prstGeom>
              <a:solidFill>
                <a:srgbClr val="E03C3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 name="Rechthoek 37">
                <a:extLst>
                  <a:ext uri="{FF2B5EF4-FFF2-40B4-BE49-F238E27FC236}">
                    <a16:creationId xmlns:a16="http://schemas.microsoft.com/office/drawing/2014/main" id="{C5C7DF23-118E-664F-795F-184234731130}"/>
                  </a:ext>
                </a:extLst>
              </p:cNvPr>
              <p:cNvSpPr/>
              <p:nvPr/>
            </p:nvSpPr>
            <p:spPr>
              <a:xfrm rot="16200000">
                <a:off x="4585357" y="-168192"/>
                <a:ext cx="211380" cy="547765"/>
              </a:xfrm>
              <a:prstGeom prst="rect">
                <a:avLst/>
              </a:prstGeom>
              <a:solidFill>
                <a:srgbClr val="ED684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4" name="Rechthoek 38">
                <a:extLst>
                  <a:ext uri="{FF2B5EF4-FFF2-40B4-BE49-F238E27FC236}">
                    <a16:creationId xmlns:a16="http://schemas.microsoft.com/office/drawing/2014/main" id="{B9CCB8C4-E730-C8E4-1F40-DCC477150A1E}"/>
                  </a:ext>
                </a:extLst>
              </p:cNvPr>
              <p:cNvSpPr/>
              <p:nvPr/>
            </p:nvSpPr>
            <p:spPr>
              <a:xfrm rot="16200000">
                <a:off x="5216380" y="-168192"/>
                <a:ext cx="211380" cy="547764"/>
              </a:xfrm>
              <a:prstGeom prst="rect">
                <a:avLst/>
              </a:prstGeom>
              <a:solidFill>
                <a:srgbClr val="FFB81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 name="Rechthoek 39">
                <a:extLst>
                  <a:ext uri="{FF2B5EF4-FFF2-40B4-BE49-F238E27FC236}">
                    <a16:creationId xmlns:a16="http://schemas.microsoft.com/office/drawing/2014/main" id="{6F45FBC3-5A66-FEC0-A103-02522379CA3D}"/>
                  </a:ext>
                </a:extLst>
              </p:cNvPr>
              <p:cNvSpPr/>
              <p:nvPr/>
            </p:nvSpPr>
            <p:spPr>
              <a:xfrm rot="16200000">
                <a:off x="5847403" y="-168193"/>
                <a:ext cx="211380" cy="547765"/>
              </a:xfrm>
              <a:prstGeom prst="rect">
                <a:avLst/>
              </a:prstGeom>
              <a:solidFill>
                <a:srgbClr val="6CC24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5" name="Rechthoek 39">
              <a:extLst>
                <a:ext uri="{FF2B5EF4-FFF2-40B4-BE49-F238E27FC236}">
                  <a16:creationId xmlns:a16="http://schemas.microsoft.com/office/drawing/2014/main" id="{A5ECC44B-A084-3535-A69D-BA18D9B94B54}"/>
                </a:ext>
              </a:extLst>
            </p:cNvPr>
            <p:cNvSpPr/>
            <p:nvPr userDrawn="1"/>
          </p:nvSpPr>
          <p:spPr>
            <a:xfrm rot="16200000">
              <a:off x="9460936" y="-1454904"/>
              <a:ext cx="211382" cy="547765"/>
            </a:xfrm>
            <a:prstGeom prst="rect">
              <a:avLst/>
            </a:prstGeom>
            <a:solidFill>
              <a:srgbClr val="009B7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Tree>
    <p:extLst>
      <p:ext uri="{BB962C8B-B14F-4D97-AF65-F5344CB8AC3E}">
        <p14:creationId xmlns:p14="http://schemas.microsoft.com/office/powerpoint/2010/main" val="411342626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D53CC4-DC27-197B-437F-2F3C0ACBF6E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04C435E-D029-0AB7-B175-A3423501E36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962D267-0286-BE47-2F39-ECCD6E0169B3}"/>
              </a:ext>
            </a:extLst>
          </p:cNvPr>
          <p:cNvSpPr>
            <a:spLocks noGrp="1"/>
          </p:cNvSpPr>
          <p:nvPr>
            <p:ph type="dt" sz="half" idx="10"/>
          </p:nvPr>
        </p:nvSpPr>
        <p:spPr/>
        <p:txBody>
          <a:bodyPr/>
          <a:lstStyle/>
          <a:p>
            <a:fld id="{F8E45C46-A190-47BC-940F-2BFD6DBD74AC}" type="datetimeFigureOut">
              <a:rPr lang="nl-NL" smtClean="0"/>
              <a:t>14-1-2024</a:t>
            </a:fld>
            <a:endParaRPr lang="nl-NL"/>
          </a:p>
        </p:txBody>
      </p:sp>
      <p:sp>
        <p:nvSpPr>
          <p:cNvPr id="5" name="Tijdelijke aanduiding voor voettekst 4">
            <a:extLst>
              <a:ext uri="{FF2B5EF4-FFF2-40B4-BE49-F238E27FC236}">
                <a16:creationId xmlns:a16="http://schemas.microsoft.com/office/drawing/2014/main" id="{0326D879-FDB0-E834-F543-924211203EC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52995B8-C74C-52F1-A424-97D0B04E6E6F}"/>
              </a:ext>
            </a:extLst>
          </p:cNvPr>
          <p:cNvSpPr>
            <a:spLocks noGrp="1"/>
          </p:cNvSpPr>
          <p:nvPr>
            <p:ph type="sldNum" sz="quarter" idx="12"/>
          </p:nvPr>
        </p:nvSpPr>
        <p:spPr/>
        <p:txBody>
          <a:bodyPr/>
          <a:lstStyle/>
          <a:p>
            <a:fld id="{7B89BB66-6A81-4FF7-A539-0B76B5C867FC}" type="slidenum">
              <a:rPr lang="nl-NL" smtClean="0"/>
              <a:t>‹nr.›</a:t>
            </a:fld>
            <a:endParaRPr lang="nl-NL"/>
          </a:p>
        </p:txBody>
      </p:sp>
    </p:spTree>
    <p:extLst>
      <p:ext uri="{BB962C8B-B14F-4D97-AF65-F5344CB8AC3E}">
        <p14:creationId xmlns:p14="http://schemas.microsoft.com/office/powerpoint/2010/main" val="3492501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19ADE-1700-B6E2-7297-0871AD5ED05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CE6C7EE-A9F4-B43D-B7A6-B133FB85F9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5804FD1-9B24-5849-CC21-0231E91FD16A}"/>
              </a:ext>
            </a:extLst>
          </p:cNvPr>
          <p:cNvSpPr>
            <a:spLocks noGrp="1"/>
          </p:cNvSpPr>
          <p:nvPr>
            <p:ph type="dt" sz="half" idx="10"/>
          </p:nvPr>
        </p:nvSpPr>
        <p:spPr/>
        <p:txBody>
          <a:bodyPr/>
          <a:lstStyle/>
          <a:p>
            <a:fld id="{F8E45C46-A190-47BC-940F-2BFD6DBD74AC}" type="datetimeFigureOut">
              <a:rPr lang="nl-NL" smtClean="0"/>
              <a:t>14-1-2024</a:t>
            </a:fld>
            <a:endParaRPr lang="nl-NL"/>
          </a:p>
        </p:txBody>
      </p:sp>
      <p:sp>
        <p:nvSpPr>
          <p:cNvPr id="5" name="Tijdelijke aanduiding voor voettekst 4">
            <a:extLst>
              <a:ext uri="{FF2B5EF4-FFF2-40B4-BE49-F238E27FC236}">
                <a16:creationId xmlns:a16="http://schemas.microsoft.com/office/drawing/2014/main" id="{D6687A51-3B27-4F05-6EB9-4B880413AD4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F8BAF57-8E1F-D7FE-54CA-B4F201B8C5E1}"/>
              </a:ext>
            </a:extLst>
          </p:cNvPr>
          <p:cNvSpPr>
            <a:spLocks noGrp="1"/>
          </p:cNvSpPr>
          <p:nvPr>
            <p:ph type="sldNum" sz="quarter" idx="12"/>
          </p:nvPr>
        </p:nvSpPr>
        <p:spPr/>
        <p:txBody>
          <a:bodyPr/>
          <a:lstStyle/>
          <a:p>
            <a:fld id="{7B89BB66-6A81-4FF7-A539-0B76B5C867FC}" type="slidenum">
              <a:rPr lang="nl-NL" smtClean="0"/>
              <a:t>‹nr.›</a:t>
            </a:fld>
            <a:endParaRPr lang="nl-NL"/>
          </a:p>
        </p:txBody>
      </p:sp>
    </p:spTree>
    <p:extLst>
      <p:ext uri="{BB962C8B-B14F-4D97-AF65-F5344CB8AC3E}">
        <p14:creationId xmlns:p14="http://schemas.microsoft.com/office/powerpoint/2010/main" val="121645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9A30B9-A9AD-9CC5-BEF2-BC9011143FD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D8F5111-38BB-CC73-4FA5-CA0F4E1F053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C172A54-56B7-FA14-020F-0C2FD62EEF9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13CBA62-ED12-4A3F-523D-FEC50F06BAC8}"/>
              </a:ext>
            </a:extLst>
          </p:cNvPr>
          <p:cNvSpPr>
            <a:spLocks noGrp="1"/>
          </p:cNvSpPr>
          <p:nvPr>
            <p:ph type="dt" sz="half" idx="10"/>
          </p:nvPr>
        </p:nvSpPr>
        <p:spPr/>
        <p:txBody>
          <a:bodyPr/>
          <a:lstStyle/>
          <a:p>
            <a:fld id="{F8E45C46-A190-47BC-940F-2BFD6DBD74AC}" type="datetimeFigureOut">
              <a:rPr lang="nl-NL" smtClean="0"/>
              <a:t>14-1-2024</a:t>
            </a:fld>
            <a:endParaRPr lang="nl-NL"/>
          </a:p>
        </p:txBody>
      </p:sp>
      <p:sp>
        <p:nvSpPr>
          <p:cNvPr id="6" name="Tijdelijke aanduiding voor voettekst 5">
            <a:extLst>
              <a:ext uri="{FF2B5EF4-FFF2-40B4-BE49-F238E27FC236}">
                <a16:creationId xmlns:a16="http://schemas.microsoft.com/office/drawing/2014/main" id="{19F9BEFF-017C-42ED-4CAA-5AE3B69A616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2F952C6-0DD7-8668-FE4A-1BB17F328AF8}"/>
              </a:ext>
            </a:extLst>
          </p:cNvPr>
          <p:cNvSpPr>
            <a:spLocks noGrp="1"/>
          </p:cNvSpPr>
          <p:nvPr>
            <p:ph type="sldNum" sz="quarter" idx="12"/>
          </p:nvPr>
        </p:nvSpPr>
        <p:spPr/>
        <p:txBody>
          <a:bodyPr/>
          <a:lstStyle/>
          <a:p>
            <a:fld id="{7B89BB66-6A81-4FF7-A539-0B76B5C867FC}" type="slidenum">
              <a:rPr lang="nl-NL" smtClean="0"/>
              <a:t>‹nr.›</a:t>
            </a:fld>
            <a:endParaRPr lang="nl-NL"/>
          </a:p>
        </p:txBody>
      </p:sp>
    </p:spTree>
    <p:extLst>
      <p:ext uri="{BB962C8B-B14F-4D97-AF65-F5344CB8AC3E}">
        <p14:creationId xmlns:p14="http://schemas.microsoft.com/office/powerpoint/2010/main" val="3370245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6C9B6D-6A84-0A91-5FC0-24B6926065E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3EFE018-3DF2-9DA0-C3F7-6FEDED70FE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2C795F4-BBCB-F712-A887-D9797970B0D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F9590ED-483F-EEA2-5B8B-9ABB003544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84C49F5-7621-1934-A9DD-76567A8DA14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1784CF6-A91D-B0DE-D69B-81FDD77B2C5E}"/>
              </a:ext>
            </a:extLst>
          </p:cNvPr>
          <p:cNvSpPr>
            <a:spLocks noGrp="1"/>
          </p:cNvSpPr>
          <p:nvPr>
            <p:ph type="dt" sz="half" idx="10"/>
          </p:nvPr>
        </p:nvSpPr>
        <p:spPr/>
        <p:txBody>
          <a:bodyPr/>
          <a:lstStyle/>
          <a:p>
            <a:fld id="{F8E45C46-A190-47BC-940F-2BFD6DBD74AC}" type="datetimeFigureOut">
              <a:rPr lang="nl-NL" smtClean="0"/>
              <a:t>14-1-2024</a:t>
            </a:fld>
            <a:endParaRPr lang="nl-NL"/>
          </a:p>
        </p:txBody>
      </p:sp>
      <p:sp>
        <p:nvSpPr>
          <p:cNvPr id="8" name="Tijdelijke aanduiding voor voettekst 7">
            <a:extLst>
              <a:ext uri="{FF2B5EF4-FFF2-40B4-BE49-F238E27FC236}">
                <a16:creationId xmlns:a16="http://schemas.microsoft.com/office/drawing/2014/main" id="{C9B5C9EC-5229-7415-D8C6-475830583BA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CC0C721-78E3-8F9F-339A-E470D172522E}"/>
              </a:ext>
            </a:extLst>
          </p:cNvPr>
          <p:cNvSpPr>
            <a:spLocks noGrp="1"/>
          </p:cNvSpPr>
          <p:nvPr>
            <p:ph type="sldNum" sz="quarter" idx="12"/>
          </p:nvPr>
        </p:nvSpPr>
        <p:spPr/>
        <p:txBody>
          <a:bodyPr/>
          <a:lstStyle/>
          <a:p>
            <a:fld id="{7B89BB66-6A81-4FF7-A539-0B76B5C867FC}" type="slidenum">
              <a:rPr lang="nl-NL" smtClean="0"/>
              <a:t>‹nr.›</a:t>
            </a:fld>
            <a:endParaRPr lang="nl-NL"/>
          </a:p>
        </p:txBody>
      </p:sp>
    </p:spTree>
    <p:extLst>
      <p:ext uri="{BB962C8B-B14F-4D97-AF65-F5344CB8AC3E}">
        <p14:creationId xmlns:p14="http://schemas.microsoft.com/office/powerpoint/2010/main" val="2156469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186208-548E-8CAD-5016-4773A264641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2C19A4C-9722-A83B-227A-9D54C893E296}"/>
              </a:ext>
            </a:extLst>
          </p:cNvPr>
          <p:cNvSpPr>
            <a:spLocks noGrp="1"/>
          </p:cNvSpPr>
          <p:nvPr>
            <p:ph type="dt" sz="half" idx="10"/>
          </p:nvPr>
        </p:nvSpPr>
        <p:spPr/>
        <p:txBody>
          <a:bodyPr/>
          <a:lstStyle/>
          <a:p>
            <a:fld id="{F8E45C46-A190-47BC-940F-2BFD6DBD74AC}" type="datetimeFigureOut">
              <a:rPr lang="nl-NL" smtClean="0"/>
              <a:t>14-1-2024</a:t>
            </a:fld>
            <a:endParaRPr lang="nl-NL"/>
          </a:p>
        </p:txBody>
      </p:sp>
      <p:sp>
        <p:nvSpPr>
          <p:cNvPr id="4" name="Tijdelijke aanduiding voor voettekst 3">
            <a:extLst>
              <a:ext uri="{FF2B5EF4-FFF2-40B4-BE49-F238E27FC236}">
                <a16:creationId xmlns:a16="http://schemas.microsoft.com/office/drawing/2014/main" id="{A261A3C5-B199-BD06-3452-EEF12A2F5F2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D6809CA-2743-16E6-49D9-264B8537E8BD}"/>
              </a:ext>
            </a:extLst>
          </p:cNvPr>
          <p:cNvSpPr>
            <a:spLocks noGrp="1"/>
          </p:cNvSpPr>
          <p:nvPr>
            <p:ph type="sldNum" sz="quarter" idx="12"/>
          </p:nvPr>
        </p:nvSpPr>
        <p:spPr/>
        <p:txBody>
          <a:bodyPr/>
          <a:lstStyle/>
          <a:p>
            <a:fld id="{7B89BB66-6A81-4FF7-A539-0B76B5C867FC}" type="slidenum">
              <a:rPr lang="nl-NL" smtClean="0"/>
              <a:t>‹nr.›</a:t>
            </a:fld>
            <a:endParaRPr lang="nl-NL"/>
          </a:p>
        </p:txBody>
      </p:sp>
    </p:spTree>
    <p:extLst>
      <p:ext uri="{BB962C8B-B14F-4D97-AF65-F5344CB8AC3E}">
        <p14:creationId xmlns:p14="http://schemas.microsoft.com/office/powerpoint/2010/main" val="1957437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D6236D4-09EC-1ED4-FE5C-EE8F9D227EA6}"/>
              </a:ext>
            </a:extLst>
          </p:cNvPr>
          <p:cNvSpPr>
            <a:spLocks noGrp="1"/>
          </p:cNvSpPr>
          <p:nvPr>
            <p:ph type="dt" sz="half" idx="10"/>
          </p:nvPr>
        </p:nvSpPr>
        <p:spPr/>
        <p:txBody>
          <a:bodyPr/>
          <a:lstStyle/>
          <a:p>
            <a:fld id="{F8E45C46-A190-47BC-940F-2BFD6DBD74AC}" type="datetimeFigureOut">
              <a:rPr lang="nl-NL" smtClean="0"/>
              <a:t>14-1-2024</a:t>
            </a:fld>
            <a:endParaRPr lang="nl-NL"/>
          </a:p>
        </p:txBody>
      </p:sp>
      <p:sp>
        <p:nvSpPr>
          <p:cNvPr id="3" name="Tijdelijke aanduiding voor voettekst 2">
            <a:extLst>
              <a:ext uri="{FF2B5EF4-FFF2-40B4-BE49-F238E27FC236}">
                <a16:creationId xmlns:a16="http://schemas.microsoft.com/office/drawing/2014/main" id="{E6D8470E-7D18-9F20-ED60-F1FF163BE33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F0BD080-266A-58BB-8ACD-D29C70E11762}"/>
              </a:ext>
            </a:extLst>
          </p:cNvPr>
          <p:cNvSpPr>
            <a:spLocks noGrp="1"/>
          </p:cNvSpPr>
          <p:nvPr>
            <p:ph type="sldNum" sz="quarter" idx="12"/>
          </p:nvPr>
        </p:nvSpPr>
        <p:spPr/>
        <p:txBody>
          <a:bodyPr/>
          <a:lstStyle/>
          <a:p>
            <a:fld id="{7B89BB66-6A81-4FF7-A539-0B76B5C867FC}" type="slidenum">
              <a:rPr lang="nl-NL" smtClean="0"/>
              <a:t>‹nr.›</a:t>
            </a:fld>
            <a:endParaRPr lang="nl-NL"/>
          </a:p>
        </p:txBody>
      </p:sp>
    </p:spTree>
    <p:extLst>
      <p:ext uri="{BB962C8B-B14F-4D97-AF65-F5344CB8AC3E}">
        <p14:creationId xmlns:p14="http://schemas.microsoft.com/office/powerpoint/2010/main" val="2348515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737BF8-F395-E685-948A-B9C7AAE6942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13FE75F-D371-9555-A34F-97C92A410B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319F657-5640-CD0B-A048-9A35DD0D4C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D25E412-87ED-A059-A214-9EF14A80775E}"/>
              </a:ext>
            </a:extLst>
          </p:cNvPr>
          <p:cNvSpPr>
            <a:spLocks noGrp="1"/>
          </p:cNvSpPr>
          <p:nvPr>
            <p:ph type="dt" sz="half" idx="10"/>
          </p:nvPr>
        </p:nvSpPr>
        <p:spPr/>
        <p:txBody>
          <a:bodyPr/>
          <a:lstStyle/>
          <a:p>
            <a:fld id="{F8E45C46-A190-47BC-940F-2BFD6DBD74AC}" type="datetimeFigureOut">
              <a:rPr lang="nl-NL" smtClean="0"/>
              <a:t>14-1-2024</a:t>
            </a:fld>
            <a:endParaRPr lang="nl-NL"/>
          </a:p>
        </p:txBody>
      </p:sp>
      <p:sp>
        <p:nvSpPr>
          <p:cNvPr id="6" name="Tijdelijke aanduiding voor voettekst 5">
            <a:extLst>
              <a:ext uri="{FF2B5EF4-FFF2-40B4-BE49-F238E27FC236}">
                <a16:creationId xmlns:a16="http://schemas.microsoft.com/office/drawing/2014/main" id="{1AAF5759-8570-05D0-1062-DF489272CF5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57B4758-96A2-3AC1-BE08-4D2DC115D6E8}"/>
              </a:ext>
            </a:extLst>
          </p:cNvPr>
          <p:cNvSpPr>
            <a:spLocks noGrp="1"/>
          </p:cNvSpPr>
          <p:nvPr>
            <p:ph type="sldNum" sz="quarter" idx="12"/>
          </p:nvPr>
        </p:nvSpPr>
        <p:spPr/>
        <p:txBody>
          <a:bodyPr/>
          <a:lstStyle/>
          <a:p>
            <a:fld id="{7B89BB66-6A81-4FF7-A539-0B76B5C867FC}" type="slidenum">
              <a:rPr lang="nl-NL" smtClean="0"/>
              <a:t>‹nr.›</a:t>
            </a:fld>
            <a:endParaRPr lang="nl-NL"/>
          </a:p>
        </p:txBody>
      </p:sp>
    </p:spTree>
    <p:extLst>
      <p:ext uri="{BB962C8B-B14F-4D97-AF65-F5344CB8AC3E}">
        <p14:creationId xmlns:p14="http://schemas.microsoft.com/office/powerpoint/2010/main" val="3621754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40672B-FD36-1030-0304-5141FA2C785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5B285BF-D6D4-D8B9-3E95-ED2B2E4D45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A3DBFE03-14C6-359A-1311-145B3CFA1C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9780050-6A3E-AE66-21FD-3F36492C4F0D}"/>
              </a:ext>
            </a:extLst>
          </p:cNvPr>
          <p:cNvSpPr>
            <a:spLocks noGrp="1"/>
          </p:cNvSpPr>
          <p:nvPr>
            <p:ph type="dt" sz="half" idx="10"/>
          </p:nvPr>
        </p:nvSpPr>
        <p:spPr/>
        <p:txBody>
          <a:bodyPr/>
          <a:lstStyle/>
          <a:p>
            <a:fld id="{F8E45C46-A190-47BC-940F-2BFD6DBD74AC}" type="datetimeFigureOut">
              <a:rPr lang="nl-NL" smtClean="0"/>
              <a:t>14-1-2024</a:t>
            </a:fld>
            <a:endParaRPr lang="nl-NL"/>
          </a:p>
        </p:txBody>
      </p:sp>
      <p:sp>
        <p:nvSpPr>
          <p:cNvPr id="6" name="Tijdelijke aanduiding voor voettekst 5">
            <a:extLst>
              <a:ext uri="{FF2B5EF4-FFF2-40B4-BE49-F238E27FC236}">
                <a16:creationId xmlns:a16="http://schemas.microsoft.com/office/drawing/2014/main" id="{F1ED6497-7B04-A1CC-070E-A99B9576DBF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91B2903-54FE-8216-AEDF-0B8C3CC1C287}"/>
              </a:ext>
            </a:extLst>
          </p:cNvPr>
          <p:cNvSpPr>
            <a:spLocks noGrp="1"/>
          </p:cNvSpPr>
          <p:nvPr>
            <p:ph type="sldNum" sz="quarter" idx="12"/>
          </p:nvPr>
        </p:nvSpPr>
        <p:spPr/>
        <p:txBody>
          <a:bodyPr/>
          <a:lstStyle/>
          <a:p>
            <a:fld id="{7B89BB66-6A81-4FF7-A539-0B76B5C867FC}" type="slidenum">
              <a:rPr lang="nl-NL" smtClean="0"/>
              <a:t>‹nr.›</a:t>
            </a:fld>
            <a:endParaRPr lang="nl-NL"/>
          </a:p>
        </p:txBody>
      </p:sp>
    </p:spTree>
    <p:extLst>
      <p:ext uri="{BB962C8B-B14F-4D97-AF65-F5344CB8AC3E}">
        <p14:creationId xmlns:p14="http://schemas.microsoft.com/office/powerpoint/2010/main" val="3392509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DD0DCA8-A8FA-A3A2-7FD9-6754F6C6D0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314ED92-AEE2-4609-703C-D5A18F6329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B12061E-D0DA-9540-0F67-37C073B967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E45C46-A190-47BC-940F-2BFD6DBD74AC}" type="datetimeFigureOut">
              <a:rPr lang="nl-NL" smtClean="0"/>
              <a:t>14-1-2024</a:t>
            </a:fld>
            <a:endParaRPr lang="nl-NL"/>
          </a:p>
        </p:txBody>
      </p:sp>
      <p:sp>
        <p:nvSpPr>
          <p:cNvPr id="5" name="Tijdelijke aanduiding voor voettekst 4">
            <a:extLst>
              <a:ext uri="{FF2B5EF4-FFF2-40B4-BE49-F238E27FC236}">
                <a16:creationId xmlns:a16="http://schemas.microsoft.com/office/drawing/2014/main" id="{778FCA72-24B4-7FB8-347F-FB886F2DE5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2851934-6A82-9962-6B80-8DA2603DEE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89BB66-6A81-4FF7-A539-0B76B5C867FC}" type="slidenum">
              <a:rPr lang="nl-NL" smtClean="0"/>
              <a:t>‹nr.›</a:t>
            </a:fld>
            <a:endParaRPr lang="nl-NL"/>
          </a:p>
        </p:txBody>
      </p:sp>
    </p:spTree>
    <p:extLst>
      <p:ext uri="{BB962C8B-B14F-4D97-AF65-F5344CB8AC3E}">
        <p14:creationId xmlns:p14="http://schemas.microsoft.com/office/powerpoint/2010/main" val="284145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EB6FB-3F7A-7B71-C11C-B7C8F202DFC4}"/>
              </a:ext>
            </a:extLst>
          </p:cNvPr>
          <p:cNvSpPr>
            <a:spLocks noGrp="1"/>
          </p:cNvSpPr>
          <p:nvPr>
            <p:ph type="ctrTitle"/>
          </p:nvPr>
        </p:nvSpPr>
        <p:spPr>
          <a:xfrm>
            <a:off x="1574275" y="2828040"/>
            <a:ext cx="9445659" cy="1838227"/>
          </a:xfrm>
        </p:spPr>
        <p:txBody>
          <a:bodyPr>
            <a:normAutofit fontScale="90000"/>
          </a:bodyPr>
          <a:lstStyle/>
          <a:p>
            <a:r>
              <a:rPr lang="nl-NL" b="1" dirty="0"/>
              <a:t>Over de toekomst van ons verloren/vergeten/bedreigde landschap/erfgoed</a:t>
            </a:r>
          </a:p>
        </p:txBody>
      </p:sp>
      <p:sp>
        <p:nvSpPr>
          <p:cNvPr id="3" name="Ondertitel 2">
            <a:extLst>
              <a:ext uri="{FF2B5EF4-FFF2-40B4-BE49-F238E27FC236}">
                <a16:creationId xmlns:a16="http://schemas.microsoft.com/office/drawing/2014/main" id="{E1182E63-FA81-5B65-65B0-CD0BF1A95147}"/>
              </a:ext>
            </a:extLst>
          </p:cNvPr>
          <p:cNvSpPr>
            <a:spLocks noGrp="1"/>
          </p:cNvSpPr>
          <p:nvPr>
            <p:ph type="subTitle" idx="1"/>
          </p:nvPr>
        </p:nvSpPr>
        <p:spPr>
          <a:xfrm>
            <a:off x="2092751" y="5033913"/>
            <a:ext cx="8173039" cy="1074656"/>
          </a:xfrm>
        </p:spPr>
        <p:txBody>
          <a:bodyPr>
            <a:normAutofit fontScale="85000" lnSpcReduction="20000"/>
          </a:bodyPr>
          <a:lstStyle/>
          <a:p>
            <a:r>
              <a:rPr lang="nl-NL" dirty="0"/>
              <a:t>Zef Hemel</a:t>
            </a:r>
          </a:p>
          <a:p>
            <a:r>
              <a:rPr lang="nl-NL" dirty="0"/>
              <a:t>Abe Bonnemaleerstoel RUG/TUD</a:t>
            </a:r>
          </a:p>
          <a:p>
            <a:r>
              <a:rPr lang="nl-NL" dirty="0" err="1"/>
              <a:t>Erfgoedlab</a:t>
            </a:r>
            <a:r>
              <a:rPr lang="nl-NL" dirty="0"/>
              <a:t> Groningen te Nuis, 18 december 2023</a:t>
            </a:r>
          </a:p>
        </p:txBody>
      </p:sp>
      <p:pic>
        <p:nvPicPr>
          <p:cNvPr id="1026" name="Picture 2" descr="Faculteit der Letteren | Logobestanden faculteiten | Rijksuniversiteit  Groningen">
            <a:extLst>
              <a:ext uri="{FF2B5EF4-FFF2-40B4-BE49-F238E27FC236}">
                <a16:creationId xmlns:a16="http://schemas.microsoft.com/office/drawing/2014/main" id="{F5089B94-A8F4-7132-A3F6-25B1E6294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524" y="35629"/>
            <a:ext cx="5938886" cy="831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096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D3EFD917-F0EC-D02D-AA7D-F5D91C5BD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37318"/>
            <a:ext cx="12260424" cy="9195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062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5F60F32-28F1-CCDE-7F2B-0B0F9B9AE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1688" y="700584"/>
            <a:ext cx="3332713" cy="524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736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5F60F32-28F1-CCDE-7F2B-0B0F9B9AE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1688" y="700584"/>
            <a:ext cx="3332713" cy="5243016"/>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E7BC588C-9CE6-E2C1-9F27-2F4A4FB3D39A}"/>
              </a:ext>
            </a:extLst>
          </p:cNvPr>
          <p:cNvSpPr txBox="1"/>
          <p:nvPr/>
        </p:nvSpPr>
        <p:spPr>
          <a:xfrm>
            <a:off x="2432304" y="2967335"/>
            <a:ext cx="7717536" cy="1569660"/>
          </a:xfrm>
          <a:prstGeom prst="rect">
            <a:avLst/>
          </a:prstGeom>
          <a:noFill/>
        </p:spPr>
        <p:txBody>
          <a:bodyPr wrap="square">
            <a:spAutoFit/>
          </a:bodyPr>
          <a:lstStyle/>
          <a:p>
            <a:pPr algn="ctr"/>
            <a:r>
              <a:rPr lang="nl-NL" sz="2400" i="1" dirty="0">
                <a:solidFill>
                  <a:schemeClr val="bg1"/>
                </a:solidFill>
                <a:highlight>
                  <a:srgbClr val="808000"/>
                </a:highlight>
                <a:latin typeface="Calibri" panose="020F0502020204030204" pitchFamily="34" charset="0"/>
                <a:ea typeface="Calibri" panose="020F0502020204030204" pitchFamily="34" charset="0"/>
                <a:cs typeface="Times New Roman" panose="02020603050405020304" pitchFamily="18" charset="0"/>
              </a:rPr>
              <a:t>“Vervreemding is de</a:t>
            </a:r>
            <a:r>
              <a:rPr lang="nl-NL" sz="2400" i="1" dirty="0">
                <a:solidFill>
                  <a:schemeClr val="bg1"/>
                </a:solidFill>
                <a:effectLst/>
                <a:highlight>
                  <a:srgbClr val="808000"/>
                </a:highlight>
                <a:latin typeface="Calibri" panose="020F0502020204030204" pitchFamily="34" charset="0"/>
                <a:ea typeface="Calibri" panose="020F0502020204030204" pitchFamily="34" charset="0"/>
                <a:cs typeface="Times New Roman" panose="02020603050405020304" pitchFamily="18" charset="0"/>
              </a:rPr>
              <a:t> desintegratie en erosie van onze relatie met de wereld – landschappen, objecten, mensen - </a:t>
            </a:r>
            <a:r>
              <a:rPr lang="nl-NL" sz="2400" i="1" dirty="0">
                <a:solidFill>
                  <a:schemeClr val="bg1"/>
                </a:solidFill>
                <a:highlight>
                  <a:srgbClr val="808000"/>
                </a:highlight>
                <a:latin typeface="Calibri" panose="020F0502020204030204" pitchFamily="34" charset="0"/>
                <a:ea typeface="Calibri" panose="020F0502020204030204" pitchFamily="34" charset="0"/>
                <a:cs typeface="Times New Roman" panose="02020603050405020304" pitchFamily="18" charset="0"/>
              </a:rPr>
              <a:t>als</a:t>
            </a:r>
            <a:r>
              <a:rPr lang="nl-NL" sz="2400" i="1" dirty="0">
                <a:solidFill>
                  <a:schemeClr val="bg1"/>
                </a:solidFill>
                <a:effectLst/>
                <a:highlight>
                  <a:srgbClr val="808000"/>
                </a:highlight>
                <a:latin typeface="Calibri" panose="020F0502020204030204" pitchFamily="34" charset="0"/>
                <a:ea typeface="Calibri" panose="020F0502020204030204" pitchFamily="34" charset="0"/>
                <a:cs typeface="Times New Roman" panose="02020603050405020304" pitchFamily="18" charset="0"/>
              </a:rPr>
              <a:t> </a:t>
            </a:r>
            <a:r>
              <a:rPr lang="nl-NL" sz="2400" i="1" dirty="0">
                <a:solidFill>
                  <a:schemeClr val="bg1"/>
                </a:solidFill>
                <a:highlight>
                  <a:srgbClr val="808000"/>
                </a:highlight>
                <a:latin typeface="Calibri" panose="020F0502020204030204" pitchFamily="34" charset="0"/>
                <a:ea typeface="Calibri" panose="020F0502020204030204" pitchFamily="34" charset="0"/>
                <a:cs typeface="Times New Roman" panose="02020603050405020304" pitchFamily="18" charset="0"/>
              </a:rPr>
              <a:t>een</a:t>
            </a:r>
            <a:r>
              <a:rPr lang="nl-NL" sz="2400" i="1" dirty="0">
                <a:solidFill>
                  <a:schemeClr val="bg1"/>
                </a:solidFill>
                <a:effectLst/>
                <a:highlight>
                  <a:srgbClr val="808000"/>
                </a:highlight>
                <a:latin typeface="Calibri" panose="020F0502020204030204" pitchFamily="34" charset="0"/>
                <a:ea typeface="Calibri" panose="020F0502020204030204" pitchFamily="34" charset="0"/>
                <a:cs typeface="Times New Roman" panose="02020603050405020304" pitchFamily="18" charset="0"/>
              </a:rPr>
              <a:t> direct e</a:t>
            </a:r>
            <a:r>
              <a:rPr lang="nl-NL" sz="2400" i="1" dirty="0">
                <a:solidFill>
                  <a:schemeClr val="bg1"/>
                </a:solidFill>
                <a:highlight>
                  <a:srgbClr val="808000"/>
                </a:highlight>
                <a:latin typeface="Calibri" panose="020F0502020204030204" pitchFamily="34" charset="0"/>
                <a:ea typeface="Calibri" panose="020F0502020204030204" pitchFamily="34" charset="0"/>
                <a:cs typeface="Times New Roman" panose="02020603050405020304" pitchFamily="18" charset="0"/>
              </a:rPr>
              <a:t>n</a:t>
            </a:r>
            <a:r>
              <a:rPr lang="nl-NL" sz="2400" i="1" dirty="0">
                <a:solidFill>
                  <a:schemeClr val="bg1"/>
                </a:solidFill>
                <a:effectLst/>
                <a:highlight>
                  <a:srgbClr val="808000"/>
                </a:highlight>
                <a:latin typeface="Calibri" panose="020F0502020204030204" pitchFamily="34" charset="0"/>
                <a:ea typeface="Calibri" panose="020F0502020204030204" pitchFamily="34" charset="0"/>
                <a:cs typeface="Times New Roman" panose="02020603050405020304" pitchFamily="18" charset="0"/>
              </a:rPr>
              <a:t> onvermijdelijk gevolg van maatschappelijke versnelling.”</a:t>
            </a:r>
            <a:endParaRPr lang="nl-NL" sz="2400" i="1" dirty="0">
              <a:solidFill>
                <a:schemeClr val="bg1"/>
              </a:solidFill>
              <a:highlight>
                <a:srgbClr val="808000"/>
              </a:highlight>
            </a:endParaRPr>
          </a:p>
        </p:txBody>
      </p:sp>
    </p:spTree>
    <p:extLst>
      <p:ext uri="{BB962C8B-B14F-4D97-AF65-F5344CB8AC3E}">
        <p14:creationId xmlns:p14="http://schemas.microsoft.com/office/powerpoint/2010/main" val="43694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rlach - LantarenVenster Rotterdam">
            <a:extLst>
              <a:ext uri="{FF2B5EF4-FFF2-40B4-BE49-F238E27FC236}">
                <a16:creationId xmlns:a16="http://schemas.microsoft.com/office/drawing/2014/main" id="{2E2948DF-08C0-0571-8037-579AE761DF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989" y="0"/>
            <a:ext cx="123289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993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rlach - LantarenVenster Rotterdam">
            <a:extLst>
              <a:ext uri="{FF2B5EF4-FFF2-40B4-BE49-F238E27FC236}">
                <a16:creationId xmlns:a16="http://schemas.microsoft.com/office/drawing/2014/main" id="{2E2948DF-08C0-0571-8037-579AE761DF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989" y="0"/>
            <a:ext cx="1232898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Docmakers">
            <a:extLst>
              <a:ext uri="{FF2B5EF4-FFF2-40B4-BE49-F238E27FC236}">
                <a16:creationId xmlns:a16="http://schemas.microsoft.com/office/drawing/2014/main" id="{7E2759F9-FD68-7DFB-AB36-B5BD8F7A3B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6" name="Picture 8" descr="Gerlach">
            <a:extLst>
              <a:ext uri="{FF2B5EF4-FFF2-40B4-BE49-F238E27FC236}">
                <a16:creationId xmlns:a16="http://schemas.microsoft.com/office/drawing/2014/main" id="{A4D478E9-A610-5DBA-CFDC-18CACBEA1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083" y="2147447"/>
            <a:ext cx="2912634" cy="4121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050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3552D66-DEF8-6ACB-D677-A2931AFD3A08}"/>
              </a:ext>
            </a:extLst>
          </p:cNvPr>
          <p:cNvPicPr>
            <a:picLocks noChangeAspect="1"/>
          </p:cNvPicPr>
          <p:nvPr/>
        </p:nvPicPr>
        <p:blipFill>
          <a:blip r:embed="rId2"/>
          <a:stretch>
            <a:fillRect/>
          </a:stretch>
        </p:blipFill>
        <p:spPr>
          <a:xfrm>
            <a:off x="0" y="-1314637"/>
            <a:ext cx="15653218" cy="8804935"/>
          </a:xfrm>
          <a:prstGeom prst="rect">
            <a:avLst/>
          </a:prstGeom>
        </p:spPr>
      </p:pic>
      <p:pic>
        <p:nvPicPr>
          <p:cNvPr id="3074" name="Picture 2" descr="Big Yellow Taxi&quot; by Joni Mitchell - Climate in Arts and History">
            <a:extLst>
              <a:ext uri="{FF2B5EF4-FFF2-40B4-BE49-F238E27FC236}">
                <a16:creationId xmlns:a16="http://schemas.microsoft.com/office/drawing/2014/main" id="{FDC5B6E6-D64C-3884-5057-527879B52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93779"/>
            <a:ext cx="3186010" cy="3186010"/>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2EFA05B3-C0F2-5723-3890-040AE0834437}"/>
              </a:ext>
            </a:extLst>
          </p:cNvPr>
          <p:cNvSpPr/>
          <p:nvPr/>
        </p:nvSpPr>
        <p:spPr>
          <a:xfrm>
            <a:off x="8939719" y="-603115"/>
            <a:ext cx="5505855" cy="18968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al 3">
            <a:extLst>
              <a:ext uri="{FF2B5EF4-FFF2-40B4-BE49-F238E27FC236}">
                <a16:creationId xmlns:a16="http://schemas.microsoft.com/office/drawing/2014/main" id="{81FA78D5-8CD3-D98E-C236-1C90AB52A5A5}"/>
              </a:ext>
            </a:extLst>
          </p:cNvPr>
          <p:cNvSpPr/>
          <p:nvPr/>
        </p:nvSpPr>
        <p:spPr>
          <a:xfrm>
            <a:off x="1429966" y="0"/>
            <a:ext cx="4182894" cy="113813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88649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Aboriginal Australians Used Boomerangs as Retouchers | Sci.News">
            <a:extLst>
              <a:ext uri="{FF2B5EF4-FFF2-40B4-BE49-F238E27FC236}">
                <a16:creationId xmlns:a16="http://schemas.microsoft.com/office/drawing/2014/main" id="{7E739482-BE31-DE7E-5C74-BC95E573D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9079" y="2329163"/>
            <a:ext cx="2713382" cy="3415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718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piens">
            <a:extLst>
              <a:ext uri="{FF2B5EF4-FFF2-40B4-BE49-F238E27FC236}">
                <a16:creationId xmlns:a16="http://schemas.microsoft.com/office/drawing/2014/main" id="{30093457-6DCE-057D-9807-232ACEFCD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6547" y="838535"/>
            <a:ext cx="3518905" cy="5562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425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piens">
            <a:extLst>
              <a:ext uri="{FF2B5EF4-FFF2-40B4-BE49-F238E27FC236}">
                <a16:creationId xmlns:a16="http://schemas.microsoft.com/office/drawing/2014/main" id="{30093457-6DCE-057D-9807-232ACEFCD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6547" y="838535"/>
            <a:ext cx="3518905" cy="556226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B3FE5AD5-16D8-8E94-C26C-2B4C6C7C675E}"/>
              </a:ext>
            </a:extLst>
          </p:cNvPr>
          <p:cNvSpPr txBox="1"/>
          <p:nvPr/>
        </p:nvSpPr>
        <p:spPr>
          <a:xfrm>
            <a:off x="1282046" y="3761295"/>
            <a:ext cx="9483364" cy="1200329"/>
          </a:xfrm>
          <a:prstGeom prst="rect">
            <a:avLst/>
          </a:prstGeom>
          <a:noFill/>
        </p:spPr>
        <p:txBody>
          <a:bodyPr wrap="square" rtlCol="0">
            <a:spAutoFit/>
          </a:bodyPr>
          <a:lstStyle/>
          <a:p>
            <a:pPr algn="ctr"/>
            <a:r>
              <a:rPr lang="nl-NL" sz="2400" dirty="0">
                <a:solidFill>
                  <a:schemeClr val="bg1"/>
                </a:solidFill>
                <a:highlight>
                  <a:srgbClr val="808000"/>
                </a:highlight>
              </a:rPr>
              <a:t>“</a:t>
            </a:r>
            <a:r>
              <a:rPr lang="nl-NL" sz="2400" i="1" dirty="0">
                <a:solidFill>
                  <a:schemeClr val="bg1"/>
                </a:solidFill>
                <a:highlight>
                  <a:srgbClr val="808000"/>
                </a:highlight>
              </a:rPr>
              <a:t>In </a:t>
            </a:r>
            <a:r>
              <a:rPr lang="nl-NL" sz="2400" i="1" dirty="0" err="1">
                <a:solidFill>
                  <a:schemeClr val="bg1"/>
                </a:solidFill>
                <a:highlight>
                  <a:srgbClr val="808000"/>
                </a:highlight>
              </a:rPr>
              <a:t>other</a:t>
            </a:r>
            <a:r>
              <a:rPr lang="nl-NL" sz="2400" i="1" dirty="0">
                <a:solidFill>
                  <a:schemeClr val="bg1"/>
                </a:solidFill>
                <a:highlight>
                  <a:srgbClr val="808000"/>
                </a:highlight>
              </a:rPr>
              <a:t> </a:t>
            </a:r>
            <a:r>
              <a:rPr lang="nl-NL" sz="2400" i="1" dirty="0" err="1">
                <a:solidFill>
                  <a:schemeClr val="bg1"/>
                </a:solidFill>
                <a:highlight>
                  <a:srgbClr val="808000"/>
                </a:highlight>
              </a:rPr>
              <a:t>words</a:t>
            </a:r>
            <a:r>
              <a:rPr lang="nl-NL" sz="2400" i="1" dirty="0">
                <a:solidFill>
                  <a:schemeClr val="bg1"/>
                </a:solidFill>
                <a:highlight>
                  <a:srgbClr val="808000"/>
                </a:highlight>
              </a:rPr>
              <a:t>, </a:t>
            </a:r>
            <a:r>
              <a:rPr lang="nl-NL" sz="2400" i="1" dirty="0" err="1">
                <a:solidFill>
                  <a:schemeClr val="bg1"/>
                </a:solidFill>
                <a:highlight>
                  <a:srgbClr val="808000"/>
                </a:highlight>
              </a:rPr>
              <a:t>the</a:t>
            </a:r>
            <a:r>
              <a:rPr lang="nl-NL" sz="2400" i="1" dirty="0">
                <a:solidFill>
                  <a:schemeClr val="bg1"/>
                </a:solidFill>
                <a:highlight>
                  <a:srgbClr val="808000"/>
                </a:highlight>
              </a:rPr>
              <a:t> </a:t>
            </a:r>
            <a:r>
              <a:rPr lang="nl-NL" sz="2400" i="1" dirty="0" err="1">
                <a:solidFill>
                  <a:schemeClr val="bg1"/>
                </a:solidFill>
                <a:highlight>
                  <a:srgbClr val="808000"/>
                </a:highlight>
              </a:rPr>
              <a:t>average</a:t>
            </a:r>
            <a:r>
              <a:rPr lang="nl-NL" sz="2400" i="1" dirty="0">
                <a:solidFill>
                  <a:schemeClr val="bg1"/>
                </a:solidFill>
                <a:highlight>
                  <a:srgbClr val="808000"/>
                </a:highlight>
              </a:rPr>
              <a:t> </a:t>
            </a:r>
            <a:r>
              <a:rPr lang="nl-NL" sz="2400" i="1" dirty="0" err="1">
                <a:solidFill>
                  <a:schemeClr val="bg1"/>
                </a:solidFill>
                <a:highlight>
                  <a:srgbClr val="808000"/>
                </a:highlight>
              </a:rPr>
              <a:t>forager</a:t>
            </a:r>
            <a:r>
              <a:rPr lang="nl-NL" sz="2400" i="1" dirty="0">
                <a:solidFill>
                  <a:schemeClr val="bg1"/>
                </a:solidFill>
                <a:highlight>
                  <a:srgbClr val="808000"/>
                </a:highlight>
              </a:rPr>
              <a:t> had </a:t>
            </a:r>
            <a:r>
              <a:rPr lang="nl-NL" sz="2400" i="1" dirty="0" err="1">
                <a:solidFill>
                  <a:schemeClr val="bg1"/>
                </a:solidFill>
                <a:highlight>
                  <a:srgbClr val="808000"/>
                </a:highlight>
              </a:rPr>
              <a:t>wider</a:t>
            </a:r>
            <a:r>
              <a:rPr lang="nl-NL" sz="2400" i="1" dirty="0">
                <a:solidFill>
                  <a:schemeClr val="bg1"/>
                </a:solidFill>
                <a:highlight>
                  <a:srgbClr val="808000"/>
                </a:highlight>
              </a:rPr>
              <a:t>, </a:t>
            </a:r>
            <a:r>
              <a:rPr lang="nl-NL" sz="2400" i="1" dirty="0" err="1">
                <a:solidFill>
                  <a:schemeClr val="bg1"/>
                </a:solidFill>
                <a:highlight>
                  <a:srgbClr val="808000"/>
                </a:highlight>
              </a:rPr>
              <a:t>deeper</a:t>
            </a:r>
            <a:r>
              <a:rPr lang="nl-NL" sz="2400" i="1" dirty="0">
                <a:solidFill>
                  <a:schemeClr val="bg1"/>
                </a:solidFill>
                <a:highlight>
                  <a:srgbClr val="808000"/>
                </a:highlight>
              </a:rPr>
              <a:t> </a:t>
            </a:r>
            <a:r>
              <a:rPr lang="nl-NL" sz="2400" i="1" dirty="0" err="1">
                <a:solidFill>
                  <a:schemeClr val="bg1"/>
                </a:solidFill>
                <a:highlight>
                  <a:srgbClr val="808000"/>
                </a:highlight>
              </a:rPr>
              <a:t>and</a:t>
            </a:r>
            <a:r>
              <a:rPr lang="nl-NL" sz="2400" i="1" dirty="0">
                <a:solidFill>
                  <a:schemeClr val="bg1"/>
                </a:solidFill>
                <a:highlight>
                  <a:srgbClr val="808000"/>
                </a:highlight>
              </a:rPr>
              <a:t> more </a:t>
            </a:r>
            <a:r>
              <a:rPr lang="nl-NL" sz="2400" i="1" dirty="0" err="1">
                <a:solidFill>
                  <a:schemeClr val="bg1"/>
                </a:solidFill>
                <a:highlight>
                  <a:srgbClr val="808000"/>
                </a:highlight>
              </a:rPr>
              <a:t>varied</a:t>
            </a:r>
            <a:endParaRPr lang="nl-NL" sz="2400" i="1" dirty="0">
              <a:solidFill>
                <a:schemeClr val="bg1"/>
              </a:solidFill>
              <a:highlight>
                <a:srgbClr val="808000"/>
              </a:highlight>
            </a:endParaRPr>
          </a:p>
          <a:p>
            <a:pPr algn="ctr"/>
            <a:r>
              <a:rPr lang="nl-NL" sz="2400" i="1" dirty="0">
                <a:solidFill>
                  <a:schemeClr val="bg1"/>
                </a:solidFill>
                <a:highlight>
                  <a:srgbClr val="808000"/>
                </a:highlight>
              </a:rPr>
              <a:t>Knowledge of her </a:t>
            </a:r>
            <a:r>
              <a:rPr lang="nl-NL" sz="2400" i="1" dirty="0" err="1">
                <a:solidFill>
                  <a:schemeClr val="bg1"/>
                </a:solidFill>
                <a:highlight>
                  <a:srgbClr val="808000"/>
                </a:highlight>
              </a:rPr>
              <a:t>immediate</a:t>
            </a:r>
            <a:r>
              <a:rPr lang="nl-NL" sz="2400" i="1" dirty="0">
                <a:solidFill>
                  <a:schemeClr val="bg1"/>
                </a:solidFill>
                <a:highlight>
                  <a:srgbClr val="808000"/>
                </a:highlight>
              </a:rPr>
              <a:t> </a:t>
            </a:r>
            <a:r>
              <a:rPr lang="nl-NL" sz="2400" i="1" dirty="0" err="1">
                <a:solidFill>
                  <a:schemeClr val="bg1"/>
                </a:solidFill>
                <a:highlight>
                  <a:srgbClr val="808000"/>
                </a:highlight>
              </a:rPr>
              <a:t>surroundings</a:t>
            </a:r>
            <a:r>
              <a:rPr lang="nl-NL" sz="2400" i="1" dirty="0">
                <a:solidFill>
                  <a:schemeClr val="bg1"/>
                </a:solidFill>
                <a:highlight>
                  <a:srgbClr val="808000"/>
                </a:highlight>
              </a:rPr>
              <a:t> </a:t>
            </a:r>
            <a:r>
              <a:rPr lang="nl-NL" sz="2400" i="1" dirty="0" err="1">
                <a:solidFill>
                  <a:schemeClr val="bg1"/>
                </a:solidFill>
                <a:highlight>
                  <a:srgbClr val="808000"/>
                </a:highlight>
              </a:rPr>
              <a:t>than</a:t>
            </a:r>
            <a:r>
              <a:rPr lang="nl-NL" sz="2400" i="1" dirty="0">
                <a:solidFill>
                  <a:schemeClr val="bg1"/>
                </a:solidFill>
                <a:highlight>
                  <a:srgbClr val="808000"/>
                </a:highlight>
              </a:rPr>
              <a:t> most of her modern </a:t>
            </a:r>
            <a:r>
              <a:rPr lang="nl-NL" sz="2400" i="1" dirty="0" err="1">
                <a:solidFill>
                  <a:schemeClr val="bg1"/>
                </a:solidFill>
                <a:highlight>
                  <a:srgbClr val="808000"/>
                </a:highlight>
              </a:rPr>
              <a:t>descendants</a:t>
            </a:r>
            <a:r>
              <a:rPr lang="nl-NL" sz="2400" i="1" dirty="0">
                <a:solidFill>
                  <a:schemeClr val="bg1"/>
                </a:solidFill>
                <a:highlight>
                  <a:srgbClr val="808000"/>
                </a:highlight>
              </a:rPr>
              <a:t>.” </a:t>
            </a:r>
          </a:p>
        </p:txBody>
      </p:sp>
    </p:spTree>
    <p:extLst>
      <p:ext uri="{BB962C8B-B14F-4D97-AF65-F5344CB8AC3E}">
        <p14:creationId xmlns:p14="http://schemas.microsoft.com/office/powerpoint/2010/main" val="3277359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2F7A8E11-381A-FB2C-4760-CE944C4A5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9200" y="0"/>
            <a:ext cx="46720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940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geheimen van de Renault Dauphine, de legende die een andere legende  opvolgde - VROOM.be">
            <a:extLst>
              <a:ext uri="{FF2B5EF4-FFF2-40B4-BE49-F238E27FC236}">
                <a16:creationId xmlns:a16="http://schemas.microsoft.com/office/drawing/2014/main" id="{BAA935BD-B5E6-B97C-4A67-3A48056A8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768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2F7A8E11-381A-FB2C-4760-CE944C4A5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9200" y="0"/>
            <a:ext cx="4672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1CFC0B93-C7C4-EA36-0FEE-8E88470FE149}"/>
              </a:ext>
            </a:extLst>
          </p:cNvPr>
          <p:cNvSpPr txBox="1"/>
          <p:nvPr/>
        </p:nvSpPr>
        <p:spPr>
          <a:xfrm>
            <a:off x="3384223" y="4345756"/>
            <a:ext cx="5757420" cy="2000548"/>
          </a:xfrm>
          <a:prstGeom prst="rect">
            <a:avLst/>
          </a:prstGeom>
          <a:noFill/>
        </p:spPr>
        <p:txBody>
          <a:bodyPr wrap="square">
            <a:spAutoFit/>
          </a:bodyPr>
          <a:lstStyle/>
          <a:p>
            <a:pPr algn="ctr"/>
            <a:r>
              <a:rPr lang="nl-NL" sz="1800" i="1" dirty="0">
                <a:solidFill>
                  <a:schemeClr val="bg1"/>
                </a:solidFill>
                <a:highlight>
                  <a:srgbClr val="808000"/>
                </a:highlight>
              </a:rPr>
              <a:t>“Als we het contact met het landschap niet herstellen </a:t>
            </a:r>
          </a:p>
          <a:p>
            <a:pPr algn="ctr"/>
            <a:r>
              <a:rPr lang="nl-NL" sz="1800" i="1" dirty="0">
                <a:solidFill>
                  <a:schemeClr val="bg1"/>
                </a:solidFill>
                <a:highlight>
                  <a:srgbClr val="808000"/>
                </a:highlight>
              </a:rPr>
              <a:t>blijft een duurzame toekomst een illusie, </a:t>
            </a:r>
          </a:p>
          <a:p>
            <a:pPr algn="ctr"/>
            <a:r>
              <a:rPr lang="nl-NL" sz="1800" i="1" dirty="0">
                <a:solidFill>
                  <a:schemeClr val="bg1"/>
                </a:solidFill>
                <a:highlight>
                  <a:srgbClr val="808000"/>
                </a:highlight>
              </a:rPr>
              <a:t>met hoeveel technologische vooruitgang en  beloftes van een circulaire economie ook”.</a:t>
            </a:r>
          </a:p>
          <a:p>
            <a:pPr algn="ctr"/>
            <a:endParaRPr lang="nl-NL" sz="1800" i="1" dirty="0">
              <a:solidFill>
                <a:schemeClr val="bg1"/>
              </a:solidFill>
              <a:highlight>
                <a:srgbClr val="808000"/>
              </a:highlight>
            </a:endParaRPr>
          </a:p>
          <a:p>
            <a:pPr algn="ctr"/>
            <a:endParaRPr lang="nl-NL" sz="1800" i="1" dirty="0">
              <a:solidFill>
                <a:schemeClr val="bg1"/>
              </a:solidFill>
              <a:highlight>
                <a:srgbClr val="808000"/>
              </a:highlight>
            </a:endParaRPr>
          </a:p>
          <a:p>
            <a:pPr algn="ctr"/>
            <a:endParaRPr lang="nl-NL" sz="1600" i="1" dirty="0">
              <a:solidFill>
                <a:schemeClr val="bg1"/>
              </a:solidFill>
              <a:highlight>
                <a:srgbClr val="808000"/>
              </a:highlight>
            </a:endParaRPr>
          </a:p>
        </p:txBody>
      </p:sp>
    </p:spTree>
    <p:extLst>
      <p:ext uri="{BB962C8B-B14F-4D97-AF65-F5344CB8AC3E}">
        <p14:creationId xmlns:p14="http://schemas.microsoft.com/office/powerpoint/2010/main" val="3949904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C4D6A2B3-2332-49A6-97F8-8B94CCB48FC8}"/>
              </a:ext>
            </a:extLst>
          </p:cNvPr>
          <p:cNvSpPr>
            <a:spLocks noGrp="1"/>
          </p:cNvSpPr>
          <p:nvPr>
            <p:ph type="pic" sz="quarter" idx="10"/>
          </p:nvPr>
        </p:nvSpPr>
        <p:spPr/>
        <p:txBody>
          <a:bodyPr/>
          <a:lstStyle/>
          <a:p>
            <a:endParaRPr lang="nl-NL"/>
          </a:p>
        </p:txBody>
      </p:sp>
      <p:pic>
        <p:nvPicPr>
          <p:cNvPr id="4" name="Picture 2" descr="Streekpaden Nederland - Donner">
            <a:extLst>
              <a:ext uri="{FF2B5EF4-FFF2-40B4-BE49-F238E27FC236}">
                <a16:creationId xmlns:a16="http://schemas.microsoft.com/office/drawing/2014/main" id="{0E81C64A-97CD-4862-BEF4-BB3879C8B3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1177" y="1681763"/>
            <a:ext cx="3447983" cy="3907473"/>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6E756A56-2F42-4360-A7DB-4D514D1838E2}"/>
              </a:ext>
            </a:extLst>
          </p:cNvPr>
          <p:cNvSpPr txBox="1"/>
          <p:nvPr/>
        </p:nvSpPr>
        <p:spPr>
          <a:xfrm>
            <a:off x="604243" y="6163055"/>
            <a:ext cx="11587757" cy="256547"/>
          </a:xfrm>
          <a:prstGeom prst="rect">
            <a:avLst/>
          </a:prstGeom>
          <a:noFill/>
        </p:spPr>
        <p:txBody>
          <a:bodyPr wrap="square" rtlCol="0">
            <a:spAutoFit/>
          </a:bodyPr>
          <a:lstStyle/>
          <a:p>
            <a:r>
              <a:rPr lang="nl-NL" sz="1067" dirty="0"/>
              <a:t> Langeafstandswandelpadennet</a:t>
            </a:r>
          </a:p>
        </p:txBody>
      </p:sp>
      <p:pic>
        <p:nvPicPr>
          <p:cNvPr id="5" name="Picture 4" descr="4. Ontwikkelingsplannen, nota's en structuurschema's – Deur Drenthe">
            <a:extLst>
              <a:ext uri="{FF2B5EF4-FFF2-40B4-BE49-F238E27FC236}">
                <a16:creationId xmlns:a16="http://schemas.microsoft.com/office/drawing/2014/main" id="{5B482E6C-4E57-4BE5-AA3A-F42DD3DAA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05" y="1405419"/>
            <a:ext cx="3780777" cy="4757636"/>
          </a:xfrm>
          <a:prstGeom prst="rect">
            <a:avLst/>
          </a:prstGeom>
          <a:noFill/>
          <a:extLst>
            <a:ext uri="{909E8E84-426E-40DD-AFC4-6F175D3DCCD1}">
              <a14:hiddenFill xmlns:a14="http://schemas.microsoft.com/office/drawing/2010/main">
                <a:solidFill>
                  <a:srgbClr val="FFFFFF"/>
                </a:solidFill>
              </a14:hiddenFill>
            </a:ext>
          </a:extLst>
        </p:spPr>
      </p:pic>
      <p:sp>
        <p:nvSpPr>
          <p:cNvPr id="6" name="Pijl: rechts 5">
            <a:extLst>
              <a:ext uri="{FF2B5EF4-FFF2-40B4-BE49-F238E27FC236}">
                <a16:creationId xmlns:a16="http://schemas.microsoft.com/office/drawing/2014/main" id="{11DBAD41-2EC5-4D79-ABB3-75E6FF51B0CB}"/>
              </a:ext>
            </a:extLst>
          </p:cNvPr>
          <p:cNvSpPr/>
          <p:nvPr/>
        </p:nvSpPr>
        <p:spPr bwMode="auto">
          <a:xfrm>
            <a:off x="4718304" y="3214577"/>
            <a:ext cx="1956816" cy="646176"/>
          </a:xfrm>
          <a:prstGeom prst="rightArrow">
            <a:avLst/>
          </a:prstGeom>
          <a:solidFill>
            <a:schemeClr val="tx1"/>
          </a:solidFill>
          <a:ln w="25400"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nl-NL" sz="5067">
              <a:solidFill>
                <a:srgbClr val="000000"/>
              </a:solidFill>
              <a:latin typeface="Gill Sans" charset="0"/>
              <a:ea typeface="ヒラギノ角ゴ ProN W3" pitchFamily="-102" charset="-128"/>
              <a:cs typeface="ヒラギノ角ゴ ProN W3" pitchFamily="-102" charset="-128"/>
              <a:sym typeface="Gill Sans" charset="0"/>
            </a:endParaRPr>
          </a:p>
        </p:txBody>
      </p:sp>
      <p:sp>
        <p:nvSpPr>
          <p:cNvPr id="7" name="Rechthoek 6">
            <a:extLst>
              <a:ext uri="{FF2B5EF4-FFF2-40B4-BE49-F238E27FC236}">
                <a16:creationId xmlns:a16="http://schemas.microsoft.com/office/drawing/2014/main" id="{157C044C-9C2B-4DE7-8383-B53031CC5276}"/>
              </a:ext>
            </a:extLst>
          </p:cNvPr>
          <p:cNvSpPr/>
          <p:nvPr/>
        </p:nvSpPr>
        <p:spPr bwMode="auto">
          <a:xfrm>
            <a:off x="506556" y="5589236"/>
            <a:ext cx="3972800" cy="1219200"/>
          </a:xfrm>
          <a:prstGeom prst="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nl-NL" sz="5067">
              <a:solidFill>
                <a:srgbClr val="000000"/>
              </a:solidFill>
              <a:latin typeface="Gill Sans" charset="0"/>
              <a:ea typeface="ヒラギノ角ゴ ProN W3" pitchFamily="-102" charset="-128"/>
              <a:cs typeface="ヒラギノ角ゴ ProN W3" pitchFamily="-102" charset="-128"/>
              <a:sym typeface="Gill Sans" charset="0"/>
            </a:endParaRPr>
          </a:p>
        </p:txBody>
      </p:sp>
      <p:sp>
        <p:nvSpPr>
          <p:cNvPr id="8" name="Rechthoek 7">
            <a:extLst>
              <a:ext uri="{FF2B5EF4-FFF2-40B4-BE49-F238E27FC236}">
                <a16:creationId xmlns:a16="http://schemas.microsoft.com/office/drawing/2014/main" id="{09CA9FAD-2B1F-4677-908A-90523B94F8F6}"/>
              </a:ext>
            </a:extLst>
          </p:cNvPr>
          <p:cNvSpPr/>
          <p:nvPr/>
        </p:nvSpPr>
        <p:spPr bwMode="auto">
          <a:xfrm>
            <a:off x="719405" y="740702"/>
            <a:ext cx="3780777" cy="865628"/>
          </a:xfrm>
          <a:prstGeom prst="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endParaRPr lang="nl-NL" sz="5067">
              <a:solidFill>
                <a:srgbClr val="000000"/>
              </a:solidFill>
              <a:latin typeface="Gill Sans" charset="0"/>
              <a:ea typeface="ヒラギノ角ゴ ProN W3" pitchFamily="-102" charset="-128"/>
              <a:cs typeface="ヒラギノ角ゴ ProN W3" pitchFamily="-102" charset="-128"/>
              <a:sym typeface="Gill Sans" charset="0"/>
            </a:endParaRPr>
          </a:p>
        </p:txBody>
      </p:sp>
      <p:sp>
        <p:nvSpPr>
          <p:cNvPr id="9" name="Rechthoek 8">
            <a:extLst>
              <a:ext uri="{FF2B5EF4-FFF2-40B4-BE49-F238E27FC236}">
                <a16:creationId xmlns:a16="http://schemas.microsoft.com/office/drawing/2014/main" id="{C60E2707-A481-406B-AC85-E228A5D6B33B}"/>
              </a:ext>
            </a:extLst>
          </p:cNvPr>
          <p:cNvSpPr/>
          <p:nvPr/>
        </p:nvSpPr>
        <p:spPr>
          <a:xfrm>
            <a:off x="8138160" y="6519672"/>
            <a:ext cx="4553712" cy="987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EB5F9816-41B2-47AA-9828-5290CF902396}"/>
              </a:ext>
            </a:extLst>
          </p:cNvPr>
          <p:cNvSpPr txBox="1"/>
          <p:nvPr/>
        </p:nvSpPr>
        <p:spPr>
          <a:xfrm>
            <a:off x="2130552" y="6281928"/>
            <a:ext cx="10448511" cy="338554"/>
          </a:xfrm>
          <a:prstGeom prst="rect">
            <a:avLst/>
          </a:prstGeom>
          <a:noFill/>
        </p:spPr>
        <p:txBody>
          <a:bodyPr wrap="square" rtlCol="0">
            <a:spAutoFit/>
          </a:bodyPr>
          <a:lstStyle/>
          <a:p>
            <a:r>
              <a:rPr lang="nl-NL" sz="1600" dirty="0">
                <a:solidFill>
                  <a:schemeClr val="bg1"/>
                </a:solidFill>
                <a:highlight>
                  <a:srgbClr val="808000"/>
                </a:highlight>
              </a:rPr>
              <a:t>Structuurschema hoofdverkeerswegen 1966 (l.) – netwerk van langeafstandswandelpaden 2021 (r.)</a:t>
            </a:r>
          </a:p>
        </p:txBody>
      </p:sp>
    </p:spTree>
    <p:extLst>
      <p:ext uri="{BB962C8B-B14F-4D97-AF65-F5344CB8AC3E}">
        <p14:creationId xmlns:p14="http://schemas.microsoft.com/office/powerpoint/2010/main" val="135885648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BE437A6-C77A-114D-687C-DBFAB27B5D2D}"/>
              </a:ext>
            </a:extLst>
          </p:cNvPr>
          <p:cNvSpPr>
            <a:spLocks noGrp="1"/>
          </p:cNvSpPr>
          <p:nvPr>
            <p:ph type="title"/>
          </p:nvPr>
        </p:nvSpPr>
        <p:spPr/>
        <p:txBody>
          <a:bodyPr/>
          <a:lstStyle/>
          <a:p>
            <a:r>
              <a:rPr lang="nl-NL" dirty="0"/>
              <a:t>30 redenen om te wandelen</a:t>
            </a:r>
          </a:p>
        </p:txBody>
      </p:sp>
      <p:sp>
        <p:nvSpPr>
          <p:cNvPr id="4" name="Tijdelijke aanduiding voor inhoud 3">
            <a:extLst>
              <a:ext uri="{FF2B5EF4-FFF2-40B4-BE49-F238E27FC236}">
                <a16:creationId xmlns:a16="http://schemas.microsoft.com/office/drawing/2014/main" id="{AD5E5E4C-36B1-09FF-513B-0B814FA6377A}"/>
              </a:ext>
            </a:extLst>
          </p:cNvPr>
          <p:cNvSpPr>
            <a:spLocks noGrp="1"/>
          </p:cNvSpPr>
          <p:nvPr>
            <p:ph sz="half" idx="1"/>
          </p:nvPr>
        </p:nvSpPr>
        <p:spPr/>
        <p:txBody>
          <a:bodyPr>
            <a:normAutofit fontScale="47500" lnSpcReduction="20000"/>
          </a:bodyPr>
          <a:lstStyle/>
          <a:p>
            <a:pPr marL="514350" indent="-514350">
              <a:buFont typeface="+mj-lt"/>
              <a:buAutoNum type="arabicPeriod"/>
            </a:pPr>
            <a:r>
              <a:rPr lang="nl-NL" dirty="0"/>
              <a:t>Geeft contact met het landschap</a:t>
            </a:r>
          </a:p>
          <a:p>
            <a:pPr marL="514350" indent="-514350">
              <a:buFont typeface="+mj-lt"/>
              <a:buAutoNum type="arabicPeriod"/>
            </a:pPr>
            <a:r>
              <a:rPr lang="nl-NL" dirty="0"/>
              <a:t>Geeft betere gesprekken met mensen, bevordert het denken</a:t>
            </a:r>
          </a:p>
          <a:p>
            <a:pPr marL="514350" indent="-514350">
              <a:buFont typeface="+mj-lt"/>
              <a:buAutoNum type="arabicPeriod"/>
            </a:pPr>
            <a:r>
              <a:rPr lang="nl-NL" dirty="0"/>
              <a:t>Uitdrukking van gezond fysiek bewegen</a:t>
            </a:r>
          </a:p>
          <a:p>
            <a:pPr marL="514350" indent="-514350">
              <a:buFont typeface="+mj-lt"/>
              <a:buAutoNum type="arabicPeriod"/>
            </a:pPr>
            <a:r>
              <a:rPr lang="nl-NL" dirty="0"/>
              <a:t>Leidt naar gezonde landschappen</a:t>
            </a:r>
          </a:p>
          <a:p>
            <a:pPr marL="514350" indent="-514350">
              <a:buFont typeface="+mj-lt"/>
              <a:buAutoNum type="arabicPeriod"/>
            </a:pPr>
            <a:r>
              <a:rPr lang="nl-NL" dirty="0"/>
              <a:t>Sluit aan bij vergrijzing en krimp</a:t>
            </a:r>
          </a:p>
          <a:p>
            <a:pPr marL="514350" indent="-514350">
              <a:buFont typeface="+mj-lt"/>
              <a:buAutoNum type="arabicPeriod"/>
            </a:pPr>
            <a:r>
              <a:rPr lang="nl-NL" dirty="0"/>
              <a:t>Betekent onthaasting en de tijd nemen</a:t>
            </a:r>
          </a:p>
          <a:p>
            <a:pPr marL="514350" indent="-514350">
              <a:buFont typeface="+mj-lt"/>
              <a:buAutoNum type="arabicPeriod"/>
            </a:pPr>
            <a:r>
              <a:rPr lang="nl-NL" dirty="0"/>
              <a:t>Informaliteit als kracht (spontaan, vertrouwelijk, persoonlijk)</a:t>
            </a:r>
          </a:p>
          <a:p>
            <a:pPr marL="514350" indent="-514350">
              <a:buFont typeface="+mj-lt"/>
              <a:buAutoNum type="arabicPeriod"/>
            </a:pPr>
            <a:r>
              <a:rPr lang="nl-NL" dirty="0"/>
              <a:t>Bestrijkt de regionale schaal</a:t>
            </a:r>
          </a:p>
          <a:p>
            <a:pPr marL="514350" indent="-514350">
              <a:buFont typeface="+mj-lt"/>
              <a:buAutoNum type="arabicPeriod"/>
            </a:pPr>
            <a:r>
              <a:rPr lang="nl-NL" dirty="0"/>
              <a:t>Alternatief voor snelwegen en economische groei</a:t>
            </a:r>
          </a:p>
          <a:p>
            <a:pPr marL="514350" indent="-514350">
              <a:buFont typeface="+mj-lt"/>
              <a:buAutoNum type="arabicPeriod"/>
            </a:pPr>
            <a:r>
              <a:rPr lang="nl-NL" dirty="0"/>
              <a:t>Past bij brede welvaart</a:t>
            </a:r>
          </a:p>
          <a:p>
            <a:pPr marL="514350" indent="-514350">
              <a:buFont typeface="+mj-lt"/>
              <a:buAutoNum type="arabicPeriod"/>
            </a:pPr>
            <a:r>
              <a:rPr lang="nl-NL" dirty="0"/>
              <a:t>Maakt geschiedenis levend, emotioneert</a:t>
            </a:r>
          </a:p>
          <a:p>
            <a:pPr marL="514350" indent="-514350">
              <a:buFont typeface="+mj-lt"/>
              <a:buAutoNum type="arabicPeriod"/>
            </a:pPr>
            <a:r>
              <a:rPr lang="nl-NL" dirty="0"/>
              <a:t>Lijfelijke ervaring van het lopen</a:t>
            </a:r>
          </a:p>
          <a:p>
            <a:pPr marL="514350" indent="-514350">
              <a:buFont typeface="+mj-lt"/>
              <a:buAutoNum type="arabicPeriod"/>
            </a:pPr>
            <a:r>
              <a:rPr lang="nl-NL" dirty="0"/>
              <a:t>Alle zintuigen gebruiken (zien, horen, ruiken, voelen, proeven)</a:t>
            </a:r>
          </a:p>
          <a:p>
            <a:pPr marL="514350" indent="-514350">
              <a:buFont typeface="+mj-lt"/>
              <a:buAutoNum type="arabicPeriod"/>
            </a:pPr>
            <a:r>
              <a:rPr lang="nl-NL" dirty="0"/>
              <a:t>Verbindt stad met platteland</a:t>
            </a:r>
          </a:p>
          <a:p>
            <a:pPr marL="514350" indent="-514350">
              <a:buFont typeface="+mj-lt"/>
              <a:buAutoNum type="arabicPeriod"/>
            </a:pPr>
            <a:r>
              <a:rPr lang="nl-NL" dirty="0"/>
              <a:t>Buiten de universiteit/het kantoor treden</a:t>
            </a:r>
          </a:p>
          <a:p>
            <a:endParaRPr lang="nl-NL" dirty="0"/>
          </a:p>
        </p:txBody>
      </p:sp>
      <p:sp>
        <p:nvSpPr>
          <p:cNvPr id="5" name="Tijdelijke aanduiding voor inhoud 4">
            <a:extLst>
              <a:ext uri="{FF2B5EF4-FFF2-40B4-BE49-F238E27FC236}">
                <a16:creationId xmlns:a16="http://schemas.microsoft.com/office/drawing/2014/main" id="{2B56C30D-200C-9336-9B40-0B217F301B72}"/>
              </a:ext>
            </a:extLst>
          </p:cNvPr>
          <p:cNvSpPr>
            <a:spLocks noGrp="1"/>
          </p:cNvSpPr>
          <p:nvPr>
            <p:ph sz="half" idx="2"/>
          </p:nvPr>
        </p:nvSpPr>
        <p:spPr/>
        <p:txBody>
          <a:bodyPr>
            <a:normAutofit fontScale="47500" lnSpcReduction="20000"/>
          </a:bodyPr>
          <a:lstStyle/>
          <a:p>
            <a:pPr marL="514350" indent="-514350">
              <a:buAutoNum type="arabicPeriod" startAt="16"/>
            </a:pPr>
            <a:r>
              <a:rPr lang="nl-NL" dirty="0"/>
              <a:t>Benaderbaar zijn voor mensen</a:t>
            </a:r>
          </a:p>
          <a:p>
            <a:pPr marL="514350" indent="-514350">
              <a:buAutoNum type="arabicPeriod" startAt="16"/>
            </a:pPr>
            <a:r>
              <a:rPr lang="nl-NL" dirty="0"/>
              <a:t>Een manier vinden om toeval te organiseren</a:t>
            </a:r>
          </a:p>
          <a:p>
            <a:pPr marL="514350" indent="-514350">
              <a:buAutoNum type="arabicPeriod" startAt="16"/>
            </a:pPr>
            <a:r>
              <a:rPr lang="nl-NL" dirty="0"/>
              <a:t>Helpt om netwerken te bouwen</a:t>
            </a:r>
          </a:p>
          <a:p>
            <a:pPr marL="514350" indent="-514350">
              <a:buAutoNum type="arabicPeriod" startAt="16"/>
            </a:pPr>
            <a:r>
              <a:rPr lang="nl-NL" dirty="0"/>
              <a:t>Leidt tot commitment, vriendschappen</a:t>
            </a:r>
          </a:p>
          <a:p>
            <a:pPr marL="514350" indent="-514350">
              <a:buAutoNum type="arabicPeriod" startAt="16"/>
            </a:pPr>
            <a:r>
              <a:rPr lang="nl-NL" dirty="0"/>
              <a:t>Ontspanning en plezier beleven</a:t>
            </a:r>
          </a:p>
          <a:p>
            <a:pPr marL="514350" indent="-514350">
              <a:buAutoNum type="arabicPeriod" startAt="16"/>
            </a:pPr>
            <a:r>
              <a:rPr lang="nl-NL" dirty="0"/>
              <a:t>Genereert publiciteit</a:t>
            </a:r>
          </a:p>
          <a:p>
            <a:pPr marL="514350" indent="-514350">
              <a:buAutoNum type="arabicPeriod" startAt="16"/>
            </a:pPr>
            <a:r>
              <a:rPr lang="nl-NL" dirty="0"/>
              <a:t>Geeft voeding voor verhalen, aanleiding om te vertellen</a:t>
            </a:r>
          </a:p>
          <a:p>
            <a:pPr marL="514350" indent="-514350">
              <a:buAutoNum type="arabicPeriod" startAt="16"/>
            </a:pPr>
            <a:r>
              <a:rPr lang="nl-NL" dirty="0"/>
              <a:t>Wandelpaden dankzij vrijwilligers en stichtingen, dus bottom-up</a:t>
            </a:r>
          </a:p>
          <a:p>
            <a:pPr marL="514350" indent="-514350">
              <a:buAutoNum type="arabicPeriod" startAt="16"/>
            </a:pPr>
            <a:r>
              <a:rPr lang="nl-NL" dirty="0"/>
              <a:t>Geen emissies, uitstoot</a:t>
            </a:r>
          </a:p>
          <a:p>
            <a:pPr marL="514350" indent="-514350">
              <a:buAutoNum type="arabicPeriod" startAt="16"/>
            </a:pPr>
            <a:r>
              <a:rPr lang="nl-NL" dirty="0"/>
              <a:t>Goedkoop</a:t>
            </a:r>
          </a:p>
          <a:p>
            <a:pPr marL="514350" indent="-514350">
              <a:buAutoNum type="arabicPeriod" startAt="16"/>
            </a:pPr>
            <a:r>
              <a:rPr lang="nl-NL" dirty="0"/>
              <a:t>Duurzaam</a:t>
            </a:r>
          </a:p>
          <a:p>
            <a:pPr marL="514350" indent="-514350">
              <a:buAutoNum type="arabicPeriod" startAt="16"/>
            </a:pPr>
            <a:r>
              <a:rPr lang="nl-NL" dirty="0"/>
              <a:t>Wandelpaden hebben de toekomst (fossiele brandstoffen zijn eindig)</a:t>
            </a:r>
          </a:p>
          <a:p>
            <a:pPr marL="514350" indent="-514350">
              <a:buAutoNum type="arabicPeriod" startAt="16"/>
            </a:pPr>
            <a:r>
              <a:rPr lang="nl-NL" dirty="0"/>
              <a:t>Kunstenaars gingen me voor (Van Gogh, Constant, </a:t>
            </a:r>
            <a:r>
              <a:rPr lang="nl-NL" dirty="0" err="1"/>
              <a:t>Abramovic</a:t>
            </a:r>
            <a:r>
              <a:rPr lang="nl-NL" dirty="0"/>
              <a:t>)</a:t>
            </a:r>
          </a:p>
          <a:p>
            <a:pPr marL="514350" indent="-514350">
              <a:buAutoNum type="arabicPeriod" startAt="16"/>
            </a:pPr>
            <a:r>
              <a:rPr lang="nl-NL"/>
              <a:t>Geeft </a:t>
            </a:r>
            <a:r>
              <a:rPr lang="nl-NL" dirty="0"/>
              <a:t>ruimte voor contemplatie</a:t>
            </a:r>
          </a:p>
          <a:p>
            <a:pPr marL="514350" indent="-514350">
              <a:buAutoNum type="arabicPeriod" startAt="16"/>
            </a:pPr>
            <a:r>
              <a:rPr lang="nl-NL" dirty="0"/>
              <a:t>Is </a:t>
            </a:r>
            <a:r>
              <a:rPr lang="nl-NL" dirty="0" err="1"/>
              <a:t>transformatief</a:t>
            </a:r>
            <a:r>
              <a:rPr lang="nl-NL" dirty="0"/>
              <a:t>, kan mensen echt veranderen</a:t>
            </a:r>
          </a:p>
          <a:p>
            <a:endParaRPr lang="nl-NL" dirty="0"/>
          </a:p>
        </p:txBody>
      </p:sp>
    </p:spTree>
    <p:extLst>
      <p:ext uri="{BB962C8B-B14F-4D97-AF65-F5344CB8AC3E}">
        <p14:creationId xmlns:p14="http://schemas.microsoft.com/office/powerpoint/2010/main" val="4040498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New Babylon | Re: Bell">
            <a:extLst>
              <a:ext uri="{FF2B5EF4-FFF2-40B4-BE49-F238E27FC236}">
                <a16:creationId xmlns:a16="http://schemas.microsoft.com/office/drawing/2014/main" id="{A74C046C-C0C5-7E6B-F599-6D433E716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014" y="-51480"/>
            <a:ext cx="7599047" cy="6960959"/>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D9C863EB-3400-9EE7-1A5A-B81AC9B6E1BA}"/>
              </a:ext>
            </a:extLst>
          </p:cNvPr>
          <p:cNvSpPr txBox="1"/>
          <p:nvPr/>
        </p:nvSpPr>
        <p:spPr>
          <a:xfrm>
            <a:off x="9731828" y="4618653"/>
            <a:ext cx="2460172" cy="1200329"/>
          </a:xfrm>
          <a:prstGeom prst="rect">
            <a:avLst/>
          </a:prstGeom>
          <a:noFill/>
        </p:spPr>
        <p:txBody>
          <a:bodyPr wrap="square">
            <a:spAutoFit/>
          </a:bodyPr>
          <a:lstStyle/>
          <a:p>
            <a:pPr algn="l"/>
            <a:r>
              <a:rPr lang="nl-NL" sz="1800" i="0" dirty="0">
                <a:solidFill>
                  <a:schemeClr val="bg1"/>
                </a:solidFill>
                <a:effectLst/>
                <a:highlight>
                  <a:srgbClr val="808000"/>
                </a:highlight>
                <a:latin typeface="proxima-nova"/>
              </a:rPr>
              <a:t>Constant, New Babylon</a:t>
            </a:r>
            <a:r>
              <a:rPr lang="nl-NL" sz="1800" b="1" dirty="0">
                <a:solidFill>
                  <a:schemeClr val="bg1"/>
                </a:solidFill>
                <a:highlight>
                  <a:srgbClr val="808000"/>
                </a:highlight>
                <a:latin typeface="proxima-nova"/>
              </a:rPr>
              <a:t> </a:t>
            </a:r>
            <a:r>
              <a:rPr lang="nl-NL" sz="1800" b="0" i="0" dirty="0">
                <a:solidFill>
                  <a:schemeClr val="bg1"/>
                </a:solidFill>
                <a:effectLst/>
                <a:highlight>
                  <a:srgbClr val="808000"/>
                </a:highlight>
                <a:latin typeface="proxima-nova"/>
              </a:rPr>
              <a:t>1969</a:t>
            </a:r>
            <a:r>
              <a:rPr lang="nl-NL" sz="1800" dirty="0">
                <a:solidFill>
                  <a:schemeClr val="bg1"/>
                </a:solidFill>
                <a:highlight>
                  <a:srgbClr val="808000"/>
                </a:highlight>
                <a:latin typeface="proxima-nova"/>
              </a:rPr>
              <a:t>         	     </a:t>
            </a:r>
            <a:r>
              <a:rPr lang="nl-NL" sz="1800" b="0" i="0" dirty="0">
                <a:solidFill>
                  <a:schemeClr val="bg1"/>
                </a:solidFill>
                <a:effectLst/>
                <a:highlight>
                  <a:srgbClr val="808000"/>
                </a:highlight>
                <a:latin typeface="proxima-nova"/>
              </a:rPr>
              <a:t>           </a:t>
            </a:r>
            <a:r>
              <a:rPr lang="nl-NL" sz="1800" dirty="0">
                <a:solidFill>
                  <a:schemeClr val="bg1"/>
                </a:solidFill>
                <a:highlight>
                  <a:srgbClr val="808000"/>
                </a:highlight>
                <a:latin typeface="proxima-nova"/>
              </a:rPr>
              <a:t>Source: Foundation</a:t>
            </a:r>
            <a:r>
              <a:rPr lang="nl-NL" sz="1800" b="0" i="0" dirty="0">
                <a:solidFill>
                  <a:schemeClr val="bg1"/>
                </a:solidFill>
                <a:effectLst/>
                <a:highlight>
                  <a:srgbClr val="808000"/>
                </a:highlight>
                <a:latin typeface="proxima-nova"/>
              </a:rPr>
              <a:t> Constant</a:t>
            </a:r>
          </a:p>
        </p:txBody>
      </p:sp>
    </p:spTree>
    <p:extLst>
      <p:ext uri="{BB962C8B-B14F-4D97-AF65-F5344CB8AC3E}">
        <p14:creationId xmlns:p14="http://schemas.microsoft.com/office/powerpoint/2010/main" val="1872262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PDF) De opkomst van het lange afstand wandelen in Nederland tussen 1980 en  2010.">
            <a:extLst>
              <a:ext uri="{FF2B5EF4-FFF2-40B4-BE49-F238E27FC236}">
                <a16:creationId xmlns:a16="http://schemas.microsoft.com/office/drawing/2014/main" id="{6CB039E8-E307-4F57-9490-D022D16EDAF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AutoShape 4" descr="Figuur 1 Bron: Jaarverslag SLAW 1984, 16. ">
            <a:extLst>
              <a:ext uri="{FF2B5EF4-FFF2-40B4-BE49-F238E27FC236}">
                <a16:creationId xmlns:a16="http://schemas.microsoft.com/office/drawing/2014/main" id="{9F5BC460-5B19-4F1C-8C5C-3FB8797DAE7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 name="Afbeelding 4">
            <a:extLst>
              <a:ext uri="{FF2B5EF4-FFF2-40B4-BE49-F238E27FC236}">
                <a16:creationId xmlns:a16="http://schemas.microsoft.com/office/drawing/2014/main" id="{920BBEA3-1C38-447A-BCD4-EDEDDE8E80D2}"/>
              </a:ext>
            </a:extLst>
          </p:cNvPr>
          <p:cNvPicPr>
            <a:picLocks noChangeAspect="1"/>
          </p:cNvPicPr>
          <p:nvPr/>
        </p:nvPicPr>
        <p:blipFill>
          <a:blip r:embed="rId2"/>
          <a:stretch>
            <a:fillRect/>
          </a:stretch>
        </p:blipFill>
        <p:spPr>
          <a:xfrm>
            <a:off x="2911152" y="-770858"/>
            <a:ext cx="13989013" cy="8094916"/>
          </a:xfrm>
          <a:prstGeom prst="rect">
            <a:avLst/>
          </a:prstGeom>
        </p:spPr>
      </p:pic>
      <p:sp>
        <p:nvSpPr>
          <p:cNvPr id="6" name="Rechthoek 5">
            <a:extLst>
              <a:ext uri="{FF2B5EF4-FFF2-40B4-BE49-F238E27FC236}">
                <a16:creationId xmlns:a16="http://schemas.microsoft.com/office/drawing/2014/main" id="{D6632D80-2034-41D3-86B0-B58F5085E23F}"/>
              </a:ext>
            </a:extLst>
          </p:cNvPr>
          <p:cNvSpPr/>
          <p:nvPr/>
        </p:nvSpPr>
        <p:spPr>
          <a:xfrm>
            <a:off x="11327761" y="-189724"/>
            <a:ext cx="4516016" cy="69326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02A451F4-2F7B-443A-9C0D-804CDBC96270}"/>
              </a:ext>
            </a:extLst>
          </p:cNvPr>
          <p:cNvSpPr/>
          <p:nvPr/>
        </p:nvSpPr>
        <p:spPr>
          <a:xfrm>
            <a:off x="774442" y="-653143"/>
            <a:ext cx="3935522" cy="8444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E86EC5FB-7217-4D0F-8283-EA866D55B26B}"/>
              </a:ext>
            </a:extLst>
          </p:cNvPr>
          <p:cNvSpPr/>
          <p:nvPr/>
        </p:nvSpPr>
        <p:spPr>
          <a:xfrm rot="412395">
            <a:off x="9004005" y="434576"/>
            <a:ext cx="1100445" cy="67367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descr="EB23 Trails in The Netherlands - Cheshire Scouts">
            <a:extLst>
              <a:ext uri="{FF2B5EF4-FFF2-40B4-BE49-F238E27FC236}">
                <a16:creationId xmlns:a16="http://schemas.microsoft.com/office/drawing/2014/main" id="{82A01294-FD5E-417E-BF99-22ABF755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939" y="1452562"/>
            <a:ext cx="4581525" cy="4257675"/>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2C83F6F6-EDE3-43C3-9054-97BF804D7331}"/>
              </a:ext>
            </a:extLst>
          </p:cNvPr>
          <p:cNvSpPr txBox="1"/>
          <p:nvPr/>
        </p:nvSpPr>
        <p:spPr>
          <a:xfrm>
            <a:off x="343939" y="5775649"/>
            <a:ext cx="4581525" cy="1077218"/>
          </a:xfrm>
          <a:prstGeom prst="rect">
            <a:avLst/>
          </a:prstGeom>
          <a:noFill/>
        </p:spPr>
        <p:txBody>
          <a:bodyPr wrap="square" rtlCol="0">
            <a:spAutoFit/>
          </a:bodyPr>
          <a:lstStyle/>
          <a:p>
            <a:r>
              <a:rPr lang="nl-NL" sz="1600" dirty="0">
                <a:solidFill>
                  <a:schemeClr val="bg1"/>
                </a:solidFill>
                <a:effectLst/>
                <a:highlight>
                  <a:srgbClr val="808000"/>
                </a:highlight>
                <a:latin typeface="Calibri" panose="020F0502020204030204" pitchFamily="34" charset="0"/>
                <a:ea typeface="Calibri" panose="020F0502020204030204" pitchFamily="34" charset="0"/>
                <a:cs typeface="Times New Roman" panose="02020603050405020304" pitchFamily="18" charset="0"/>
              </a:rPr>
              <a:t>Toos Goorhuis-</a:t>
            </a:r>
            <a:r>
              <a:rPr lang="nl-NL" sz="1600" dirty="0" err="1">
                <a:solidFill>
                  <a:schemeClr val="bg1"/>
                </a:solidFill>
                <a:effectLst/>
                <a:highlight>
                  <a:srgbClr val="808000"/>
                </a:highlight>
                <a:latin typeface="Calibri" panose="020F0502020204030204" pitchFamily="34" charset="0"/>
                <a:ea typeface="Calibri" panose="020F0502020204030204" pitchFamily="34" charset="0"/>
                <a:cs typeface="Times New Roman" panose="02020603050405020304" pitchFamily="18" charset="0"/>
              </a:rPr>
              <a:t>Tjalsma</a:t>
            </a:r>
            <a:r>
              <a:rPr lang="nl-NL" sz="1600" dirty="0">
                <a:solidFill>
                  <a:schemeClr val="bg1"/>
                </a:solidFill>
                <a:effectLst/>
                <a:highlight>
                  <a:srgbClr val="808000"/>
                </a:highlight>
                <a:latin typeface="Calibri" panose="020F0502020204030204" pitchFamily="34" charset="0"/>
                <a:ea typeface="Calibri" panose="020F0502020204030204" pitchFamily="34" charset="0"/>
                <a:cs typeface="Times New Roman" panose="02020603050405020304" pitchFamily="18" charset="0"/>
              </a:rPr>
              <a:t> en </a:t>
            </a:r>
            <a:r>
              <a:rPr lang="nl-NL" sz="1600" dirty="0" err="1">
                <a:solidFill>
                  <a:schemeClr val="bg1"/>
                </a:solidFill>
                <a:effectLst/>
                <a:highlight>
                  <a:srgbClr val="808000"/>
                </a:highlight>
                <a:latin typeface="Calibri" panose="020F0502020204030204" pitchFamily="34" charset="0"/>
                <a:ea typeface="Calibri" panose="020F0502020204030204" pitchFamily="34" charset="0"/>
                <a:cs typeface="Times New Roman" panose="02020603050405020304" pitchFamily="18" charset="0"/>
              </a:rPr>
              <a:t>Bertje</a:t>
            </a:r>
            <a:r>
              <a:rPr lang="nl-NL" sz="1600" dirty="0">
                <a:solidFill>
                  <a:schemeClr val="bg1"/>
                </a:solidFill>
                <a:effectLst/>
                <a:highlight>
                  <a:srgbClr val="808000"/>
                </a:highlight>
                <a:latin typeface="Calibri" panose="020F0502020204030204" pitchFamily="34" charset="0"/>
                <a:ea typeface="Calibri" panose="020F0502020204030204" pitchFamily="34" charset="0"/>
                <a:cs typeface="Times New Roman" panose="02020603050405020304" pitchFamily="18" charset="0"/>
              </a:rPr>
              <a:t> Jens, bedenkers van het </a:t>
            </a:r>
            <a:r>
              <a:rPr lang="nl-NL" sz="1600" dirty="0" err="1">
                <a:solidFill>
                  <a:schemeClr val="bg1"/>
                </a:solidFill>
                <a:effectLst/>
                <a:highlight>
                  <a:srgbClr val="808000"/>
                </a:highlight>
                <a:latin typeface="Calibri" panose="020F0502020204030204" pitchFamily="34" charset="0"/>
                <a:ea typeface="Calibri" panose="020F0502020204030204" pitchFamily="34" charset="0"/>
                <a:cs typeface="Times New Roman" panose="02020603050405020304" pitchFamily="18" charset="0"/>
              </a:rPr>
              <a:t>Pieterpad</a:t>
            </a:r>
            <a:r>
              <a:rPr lang="nl-NL" sz="1600" dirty="0">
                <a:solidFill>
                  <a:schemeClr val="bg1"/>
                </a:solidFill>
                <a:effectLst/>
                <a:highlight>
                  <a:srgbClr val="808000"/>
                </a:highlight>
                <a:latin typeface="Calibri" panose="020F0502020204030204" pitchFamily="34" charset="0"/>
                <a:ea typeface="Calibri" panose="020F0502020204030204" pitchFamily="34" charset="0"/>
                <a:cs typeface="Times New Roman" panose="02020603050405020304" pitchFamily="18" charset="0"/>
              </a:rPr>
              <a:t> (links) </a:t>
            </a:r>
          </a:p>
          <a:p>
            <a:endParaRPr lang="nl-NL" sz="1600" dirty="0">
              <a:solidFill>
                <a:schemeClr val="bg1"/>
              </a:solidFill>
              <a:highlight>
                <a:srgbClr val="808000"/>
              </a:highlight>
              <a:latin typeface="Calibri" panose="020F0502020204030204" pitchFamily="34" charset="0"/>
              <a:ea typeface="Calibri" panose="020F0502020204030204" pitchFamily="34" charset="0"/>
              <a:cs typeface="Times New Roman" panose="02020603050405020304" pitchFamily="18" charset="0"/>
            </a:endParaRPr>
          </a:p>
          <a:p>
            <a:r>
              <a:rPr lang="nl-NL" sz="1600" dirty="0">
                <a:solidFill>
                  <a:schemeClr val="bg1"/>
                </a:solidFill>
                <a:effectLst/>
                <a:highlight>
                  <a:srgbClr val="808000"/>
                </a:highlight>
                <a:latin typeface="Calibri" panose="020F0502020204030204" pitchFamily="34" charset="0"/>
                <a:ea typeface="Calibri" panose="020F0502020204030204" pitchFamily="34" charset="0"/>
                <a:cs typeface="Times New Roman" panose="02020603050405020304" pitchFamily="18" charset="0"/>
              </a:rPr>
              <a:t>Het </a:t>
            </a:r>
            <a:r>
              <a:rPr lang="nl-NL" sz="1600" dirty="0" err="1">
                <a:solidFill>
                  <a:schemeClr val="bg1"/>
                </a:solidFill>
                <a:effectLst/>
                <a:highlight>
                  <a:srgbClr val="808000"/>
                </a:highlight>
                <a:latin typeface="Calibri" panose="020F0502020204030204" pitchFamily="34" charset="0"/>
                <a:ea typeface="Calibri" panose="020F0502020204030204" pitchFamily="34" charset="0"/>
                <a:cs typeface="Times New Roman" panose="02020603050405020304" pitchFamily="18" charset="0"/>
              </a:rPr>
              <a:t>Pieterpad</a:t>
            </a:r>
            <a:r>
              <a:rPr lang="nl-NL" sz="1600" dirty="0">
                <a:solidFill>
                  <a:schemeClr val="bg1"/>
                </a:solidFill>
                <a:effectLst/>
                <a:highlight>
                  <a:srgbClr val="808000"/>
                </a:highlight>
                <a:latin typeface="Calibri" panose="020F0502020204030204" pitchFamily="34" charset="0"/>
                <a:ea typeface="Calibri" panose="020F0502020204030204" pitchFamily="34" charset="0"/>
                <a:cs typeface="Times New Roman" panose="02020603050405020304" pitchFamily="18" charset="0"/>
              </a:rPr>
              <a:t>. Bron: Jaarverslag SLAW 1984 (rechts)</a:t>
            </a:r>
            <a:endParaRPr lang="nl-NL" sz="1600" dirty="0">
              <a:solidFill>
                <a:schemeClr val="bg1"/>
              </a:solidFill>
              <a:highlight>
                <a:srgbClr val="808000"/>
              </a:highlight>
            </a:endParaRPr>
          </a:p>
        </p:txBody>
      </p:sp>
    </p:spTree>
    <p:extLst>
      <p:ext uri="{BB962C8B-B14F-4D97-AF65-F5344CB8AC3E}">
        <p14:creationId xmlns:p14="http://schemas.microsoft.com/office/powerpoint/2010/main" val="26549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bris | Je keek te ver, Marjoleine de Vos">
            <a:extLst>
              <a:ext uri="{FF2B5EF4-FFF2-40B4-BE49-F238E27FC236}">
                <a16:creationId xmlns:a16="http://schemas.microsoft.com/office/drawing/2014/main" id="{4E89F3DF-F812-4DD3-876A-68DD074AE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430" y="1618487"/>
            <a:ext cx="3000570" cy="391852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B45B783E-3D2E-4F09-9EAE-46FED4755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0488" y="1618487"/>
            <a:ext cx="2938892" cy="391852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E3CF9D9D-DE41-4324-9516-106C4FD35FC7}"/>
              </a:ext>
            </a:extLst>
          </p:cNvPr>
          <p:cNvSpPr txBox="1"/>
          <p:nvPr/>
        </p:nvSpPr>
        <p:spPr>
          <a:xfrm>
            <a:off x="2633472" y="5660136"/>
            <a:ext cx="3554858" cy="369332"/>
          </a:xfrm>
          <a:prstGeom prst="rect">
            <a:avLst/>
          </a:prstGeom>
          <a:noFill/>
        </p:spPr>
        <p:txBody>
          <a:bodyPr wrap="square" rtlCol="0">
            <a:spAutoFit/>
          </a:bodyPr>
          <a:lstStyle/>
          <a:p>
            <a:r>
              <a:rPr lang="nl-NL" sz="1600" dirty="0" err="1">
                <a:solidFill>
                  <a:schemeClr val="bg1"/>
                </a:solidFill>
                <a:highlight>
                  <a:srgbClr val="808000"/>
                </a:highlight>
              </a:rPr>
              <a:t>Marjoleine</a:t>
            </a:r>
            <a:r>
              <a:rPr lang="nl-NL" sz="1600" dirty="0">
                <a:solidFill>
                  <a:schemeClr val="bg1"/>
                </a:solidFill>
                <a:highlight>
                  <a:srgbClr val="808000"/>
                </a:highlight>
              </a:rPr>
              <a:t> de Vos, Je keek te ver, 2022</a:t>
            </a:r>
            <a:r>
              <a:rPr lang="nl-NL" dirty="0">
                <a:solidFill>
                  <a:schemeClr val="bg1"/>
                </a:solidFill>
                <a:highlight>
                  <a:srgbClr val="808000"/>
                </a:highlight>
              </a:rPr>
              <a:t>.</a:t>
            </a:r>
          </a:p>
        </p:txBody>
      </p:sp>
    </p:spTree>
    <p:extLst>
      <p:ext uri="{BB962C8B-B14F-4D97-AF65-F5344CB8AC3E}">
        <p14:creationId xmlns:p14="http://schemas.microsoft.com/office/powerpoint/2010/main" val="1234589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orpsommetje - Garsthuizen - Startenhuizen">
            <a:extLst>
              <a:ext uri="{FF2B5EF4-FFF2-40B4-BE49-F238E27FC236}">
                <a16:creationId xmlns:a16="http://schemas.microsoft.com/office/drawing/2014/main" id="{CD9BA665-B992-DBEA-29CE-3D7B3F070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914" y="817124"/>
            <a:ext cx="7121467" cy="506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029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298034D-CDBE-E26C-790C-CD4F11312DC5}"/>
              </a:ext>
            </a:extLst>
          </p:cNvPr>
          <p:cNvPicPr>
            <a:picLocks noChangeAspect="1"/>
          </p:cNvPicPr>
          <p:nvPr/>
        </p:nvPicPr>
        <p:blipFill>
          <a:blip r:embed="rId2"/>
          <a:stretch>
            <a:fillRect/>
          </a:stretch>
        </p:blipFill>
        <p:spPr>
          <a:xfrm>
            <a:off x="-114571" y="-758758"/>
            <a:ext cx="14889805" cy="8375515"/>
          </a:xfrm>
          <a:prstGeom prst="rect">
            <a:avLst/>
          </a:prstGeom>
        </p:spPr>
      </p:pic>
    </p:spTree>
    <p:extLst>
      <p:ext uri="{BB962C8B-B14F-4D97-AF65-F5344CB8AC3E}">
        <p14:creationId xmlns:p14="http://schemas.microsoft.com/office/powerpoint/2010/main" val="1756104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16344E6-AE4C-8FC3-2474-8667A6343A1D}"/>
              </a:ext>
            </a:extLst>
          </p:cNvPr>
          <p:cNvPicPr>
            <a:picLocks noChangeAspect="1"/>
          </p:cNvPicPr>
          <p:nvPr/>
        </p:nvPicPr>
        <p:blipFill>
          <a:blip r:embed="rId2"/>
          <a:stretch>
            <a:fillRect/>
          </a:stretch>
        </p:blipFill>
        <p:spPr>
          <a:xfrm>
            <a:off x="-1159753" y="-1352145"/>
            <a:ext cx="15443200" cy="8686800"/>
          </a:xfrm>
          <a:prstGeom prst="rect">
            <a:avLst/>
          </a:prstGeom>
        </p:spPr>
      </p:pic>
    </p:spTree>
    <p:extLst>
      <p:ext uri="{BB962C8B-B14F-4D97-AF65-F5344CB8AC3E}">
        <p14:creationId xmlns:p14="http://schemas.microsoft.com/office/powerpoint/2010/main" val="2410139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8" name="Vertical Text Placeholder 18"/>
          <p:cNvSpPr txBox="1">
            <a:spLocks noGrp="1"/>
          </p:cNvSpPr>
          <p:nvPr>
            <p:ph type="body" idx="1"/>
          </p:nvPr>
        </p:nvSpPr>
        <p:spPr>
          <a:xfrm>
            <a:off x="698498" y="718513"/>
            <a:ext cx="10798176" cy="5229851"/>
          </a:xfrm>
          <a:prstGeom prst="rect">
            <a:avLst/>
          </a:prstGeom>
        </p:spPr>
        <p:txBody>
          <a:bodyPr/>
          <a:lstStyle/>
          <a:p>
            <a:pPr>
              <a:defRPr>
                <a:solidFill>
                  <a:schemeClr val="accent1"/>
                </a:solidFill>
              </a:defRPr>
            </a:pPr>
            <a:r>
              <a:rPr lang="nl-NL" dirty="0">
                <a:solidFill>
                  <a:srgbClr val="000000"/>
                </a:solidFill>
              </a:rPr>
              <a:t>‘The best course of action </a:t>
            </a:r>
            <a:r>
              <a:rPr lang="nl-NL" dirty="0" err="1">
                <a:solidFill>
                  <a:srgbClr val="000000"/>
                </a:solidFill>
              </a:rPr>
              <a:t>may</a:t>
            </a:r>
            <a:r>
              <a:rPr lang="nl-NL" dirty="0">
                <a:solidFill>
                  <a:srgbClr val="000000"/>
                </a:solidFill>
              </a:rPr>
              <a:t> </a:t>
            </a:r>
            <a:r>
              <a:rPr lang="nl-NL" dirty="0" err="1">
                <a:solidFill>
                  <a:srgbClr val="000000"/>
                </a:solidFill>
              </a:rPr>
              <a:t>not</a:t>
            </a:r>
            <a:r>
              <a:rPr lang="nl-NL" dirty="0">
                <a:solidFill>
                  <a:srgbClr val="000000"/>
                </a:solidFill>
              </a:rPr>
              <a:t> </a:t>
            </a:r>
            <a:r>
              <a:rPr lang="nl-NL" dirty="0" err="1">
                <a:solidFill>
                  <a:srgbClr val="000000"/>
                </a:solidFill>
              </a:rPr>
              <a:t>be</a:t>
            </a:r>
            <a:r>
              <a:rPr lang="nl-NL" dirty="0">
                <a:solidFill>
                  <a:srgbClr val="000000"/>
                </a:solidFill>
              </a:rPr>
              <a:t> </a:t>
            </a:r>
            <a:r>
              <a:rPr lang="nl-NL" dirty="0" err="1">
                <a:solidFill>
                  <a:srgbClr val="000000"/>
                </a:solidFill>
              </a:rPr>
              <a:t>sustainable</a:t>
            </a:r>
            <a:r>
              <a:rPr lang="nl-NL" dirty="0">
                <a:solidFill>
                  <a:srgbClr val="000000"/>
                </a:solidFill>
              </a:rPr>
              <a:t> development but a </a:t>
            </a:r>
            <a:r>
              <a:rPr lang="nl-NL" dirty="0" err="1">
                <a:solidFill>
                  <a:srgbClr val="000000"/>
                </a:solidFill>
              </a:rPr>
              <a:t>sustainable</a:t>
            </a:r>
            <a:r>
              <a:rPr lang="nl-NL" dirty="0">
                <a:solidFill>
                  <a:srgbClr val="000000"/>
                </a:solidFill>
              </a:rPr>
              <a:t> </a:t>
            </a:r>
            <a:r>
              <a:rPr lang="nl-NL" dirty="0" err="1"/>
              <a:t>retreat</a:t>
            </a:r>
            <a:r>
              <a:rPr lang="nl-NL" dirty="0"/>
              <a:t>’</a:t>
            </a:r>
          </a:p>
          <a:p>
            <a:pPr>
              <a:defRPr>
                <a:solidFill>
                  <a:schemeClr val="accent1"/>
                </a:solidFill>
              </a:defRPr>
            </a:pPr>
            <a:endParaRPr lang="nl-NL" dirty="0">
              <a:solidFill>
                <a:srgbClr val="000000"/>
              </a:solidFill>
            </a:endParaRPr>
          </a:p>
          <a:p>
            <a:pPr>
              <a:defRPr>
                <a:solidFill>
                  <a:schemeClr val="accent1"/>
                </a:solidFill>
              </a:defRPr>
            </a:pPr>
            <a:r>
              <a:rPr lang="nl-NL" sz="1800" dirty="0"/>
              <a:t>James </a:t>
            </a:r>
            <a:r>
              <a:rPr lang="nl-NL" sz="1800" dirty="0" err="1"/>
              <a:t>Lovelock</a:t>
            </a:r>
            <a:r>
              <a:rPr lang="nl-NL" sz="1800" dirty="0"/>
              <a:t> 2014</a:t>
            </a:r>
            <a:endParaRPr sz="1800" dirty="0">
              <a:solidFill>
                <a:srgbClr val="000000"/>
              </a:solidFill>
            </a:endParaRPr>
          </a:p>
        </p:txBody>
      </p:sp>
      <p:sp>
        <p:nvSpPr>
          <p:cNvPr id="3169" name="Tijdelijke aanduiding voor datum 3"/>
          <p:cNvSpPr txBox="1"/>
          <p:nvPr/>
        </p:nvSpPr>
        <p:spPr>
          <a:xfrm>
            <a:off x="9789848" y="6240205"/>
            <a:ext cx="1181101"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defRPr sz="1200">
                <a:solidFill>
                  <a:srgbClr val="A6A6A6"/>
                </a:solidFill>
              </a:defRPr>
            </a:lvl1pPr>
          </a:lstStyle>
          <a:p>
            <a:r>
              <a:rPr lang="nl-NL" dirty="0"/>
              <a:t>15</a:t>
            </a:r>
            <a:r>
              <a:rPr dirty="0"/>
              <a:t>-</a:t>
            </a:r>
            <a:r>
              <a:rPr lang="nl-NL" dirty="0"/>
              <a:t>09</a:t>
            </a:r>
            <a:r>
              <a:rPr dirty="0"/>
              <a:t>-202</a:t>
            </a:r>
            <a:r>
              <a:rPr lang="nl-NL" dirty="0"/>
              <a:t>3</a:t>
            </a:r>
            <a:endParaRPr dirty="0"/>
          </a:p>
        </p:txBody>
      </p:sp>
      <p:sp>
        <p:nvSpPr>
          <p:cNvPr id="317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pic>
        <p:nvPicPr>
          <p:cNvPr id="2" name="Afbeelding 1">
            <a:extLst>
              <a:ext uri="{FF2B5EF4-FFF2-40B4-BE49-F238E27FC236}">
                <a16:creationId xmlns:a16="http://schemas.microsoft.com/office/drawing/2014/main" id="{9BA6F86E-BFA8-2E5F-0BF3-AFAED08D1209}"/>
              </a:ext>
            </a:extLst>
          </p:cNvPr>
          <p:cNvPicPr>
            <a:picLocks noChangeAspect="1"/>
          </p:cNvPicPr>
          <p:nvPr/>
        </p:nvPicPr>
        <p:blipFill>
          <a:blip r:embed="rId2"/>
          <a:stretch>
            <a:fillRect/>
          </a:stretch>
        </p:blipFill>
        <p:spPr>
          <a:xfrm>
            <a:off x="-223935" y="-743719"/>
            <a:ext cx="14461869" cy="8134802"/>
          </a:xfrm>
          <a:prstGeom prst="rect">
            <a:avLst/>
          </a:prstGeom>
        </p:spPr>
      </p:pic>
    </p:spTree>
    <p:extLst>
      <p:ext uri="{BB962C8B-B14F-4D97-AF65-F5344CB8AC3E}">
        <p14:creationId xmlns:p14="http://schemas.microsoft.com/office/powerpoint/2010/main" val="389874489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3AD040B-123C-D4D9-B4BE-E99B10398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057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eastern Zhejiang route : the ancient road of Shaoxing | Cité de  l'architecture &amp; du patrimoine">
            <a:extLst>
              <a:ext uri="{FF2B5EF4-FFF2-40B4-BE49-F238E27FC236}">
                <a16:creationId xmlns:a16="http://schemas.microsoft.com/office/drawing/2014/main" id="{3414DCA4-F8DA-4490-7F1C-CED757C2E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24013"/>
            <a:ext cx="7620000" cy="360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117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0DACE5E6-302E-A573-2F51-1F780CD21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694" y="88612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043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eastern Zhejiang route : the ancient road of Shaoxing | Cité de  l'architecture &amp; du patrimoine">
            <a:extLst>
              <a:ext uri="{FF2B5EF4-FFF2-40B4-BE49-F238E27FC236}">
                <a16:creationId xmlns:a16="http://schemas.microsoft.com/office/drawing/2014/main" id="{3C17B169-F124-61A2-4FFC-E409B421E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5225"/>
            <a:ext cx="12192000" cy="452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036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ndless Green Mountains 3: The Tang Poetry Road, a Special Exhibition of  Works by Chinese and Japanese Artists - PR Newswire APAC">
            <a:extLst>
              <a:ext uri="{FF2B5EF4-FFF2-40B4-BE49-F238E27FC236}">
                <a16:creationId xmlns:a16="http://schemas.microsoft.com/office/drawing/2014/main" id="{3AB30B27-59F1-1999-F10C-2F5B944FB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753" y="1536969"/>
            <a:ext cx="8056147" cy="381324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he Poetry Machine. Generating Tang Dynasty poetry using… | by Yudhanjaya  Wijeratne | Towards Data Science">
            <a:extLst>
              <a:ext uri="{FF2B5EF4-FFF2-40B4-BE49-F238E27FC236}">
                <a16:creationId xmlns:a16="http://schemas.microsoft.com/office/drawing/2014/main" id="{F11835A9-3D0E-1B81-54D4-6F4181A6D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142875"/>
            <a:ext cx="8896350" cy="657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487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hejiang exhibit revisits pearl on the Silk Road – Dunhuang of page 2 |  govt.chinadaily.com.cn">
            <a:extLst>
              <a:ext uri="{FF2B5EF4-FFF2-40B4-BE49-F238E27FC236}">
                <a16:creationId xmlns:a16="http://schemas.microsoft.com/office/drawing/2014/main" id="{61F67022-DDB3-B222-C24D-0478CECA1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9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2" name="Titel 9"/>
          <p:cNvSpPr txBox="1">
            <a:spLocks noGrp="1"/>
          </p:cNvSpPr>
          <p:nvPr>
            <p:ph type="title"/>
          </p:nvPr>
        </p:nvSpPr>
        <p:spPr>
          <a:xfrm>
            <a:off x="886408" y="758684"/>
            <a:ext cx="10585593" cy="1340702"/>
          </a:xfrm>
          <a:prstGeom prst="rect">
            <a:avLst/>
          </a:prstGeom>
        </p:spPr>
        <p:txBody>
          <a:bodyPr>
            <a:noAutofit/>
          </a:bodyPr>
          <a:lstStyle>
            <a:lvl1pPr defTabSz="850391">
              <a:tabLst>
                <a:tab pos="1155700" algn="l"/>
              </a:tabLst>
              <a:defRPr sz="2976"/>
            </a:lvl1pPr>
          </a:lstStyle>
          <a:p>
            <a:r>
              <a:rPr lang="nl-NL" sz="2400" dirty="0"/>
              <a:t>Dutch </a:t>
            </a:r>
            <a:r>
              <a:rPr lang="nl-NL" sz="2400" dirty="0" err="1"/>
              <a:t>Coastal</a:t>
            </a:r>
            <a:r>
              <a:rPr lang="nl-NL" sz="2400" dirty="0"/>
              <a:t> </a:t>
            </a:r>
            <a:r>
              <a:rPr lang="nl-NL" sz="2400" dirty="0" err="1"/>
              <a:t>Trail</a:t>
            </a:r>
            <a:r>
              <a:rPr lang="nl-NL" sz="2400" dirty="0"/>
              <a:t> part 3 (LAW 5-3)</a:t>
            </a:r>
            <a:endParaRPr sz="2400" dirty="0"/>
          </a:p>
        </p:txBody>
      </p:sp>
      <p:sp>
        <p:nvSpPr>
          <p:cNvPr id="3253" name="Tijdelijke aanduiding voor datum 2"/>
          <p:cNvSpPr txBox="1"/>
          <p:nvPr/>
        </p:nvSpPr>
        <p:spPr>
          <a:xfrm>
            <a:off x="9789848" y="6240205"/>
            <a:ext cx="1181101" cy="184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defRPr sz="1200">
                <a:solidFill>
                  <a:srgbClr val="A6A6A6"/>
                </a:solidFill>
              </a:defRPr>
            </a:lvl1pPr>
          </a:lstStyle>
          <a:p>
            <a:r>
              <a:rPr lang="nl-NL" dirty="0"/>
              <a:t>15</a:t>
            </a:r>
            <a:r>
              <a:rPr dirty="0"/>
              <a:t>-</a:t>
            </a:r>
            <a:r>
              <a:rPr lang="nl-NL" dirty="0"/>
              <a:t>09</a:t>
            </a:r>
            <a:r>
              <a:rPr dirty="0"/>
              <a:t>-202</a:t>
            </a:r>
            <a:r>
              <a:rPr lang="nl-NL" dirty="0"/>
              <a:t>3</a:t>
            </a:r>
            <a:endParaRPr dirty="0"/>
          </a:p>
        </p:txBody>
      </p:sp>
      <p:sp>
        <p:nvSpPr>
          <p:cNvPr id="3254" name="Tijdelijke aanduiding voor dianummer 4"/>
          <p:cNvSpPr txBox="1">
            <a:spLocks noGrp="1"/>
          </p:cNvSpPr>
          <p:nvPr>
            <p:ph type="sldNum" sz="quarter" idx="2"/>
          </p:nvPr>
        </p:nvSpPr>
        <p:spPr>
          <a:xfrm>
            <a:off x="11289785" y="6246130"/>
            <a:ext cx="182216" cy="1728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A6A6A6"/>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nl-NL" smtClean="0"/>
              <a:pPr/>
              <a:t>35</a:t>
            </a:fld>
            <a:endParaRPr/>
          </a:p>
        </p:txBody>
      </p:sp>
      <p:sp>
        <p:nvSpPr>
          <p:cNvPr id="5" name="Rechthoek 4">
            <a:extLst>
              <a:ext uri="{FF2B5EF4-FFF2-40B4-BE49-F238E27FC236}">
                <a16:creationId xmlns:a16="http://schemas.microsoft.com/office/drawing/2014/main" id="{57933AA4-7723-8940-9CFC-B889F378C1D4}"/>
              </a:ext>
            </a:extLst>
          </p:cNvPr>
          <p:cNvSpPr/>
          <p:nvPr/>
        </p:nvSpPr>
        <p:spPr>
          <a:xfrm>
            <a:off x="1436914" y="1399137"/>
            <a:ext cx="8182947" cy="849541"/>
          </a:xfrm>
          <a:prstGeom prst="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sp>
        <p:nvSpPr>
          <p:cNvPr id="6" name="Rechthoek 5">
            <a:extLst>
              <a:ext uri="{FF2B5EF4-FFF2-40B4-BE49-F238E27FC236}">
                <a16:creationId xmlns:a16="http://schemas.microsoft.com/office/drawing/2014/main" id="{95B0151A-71A1-3A65-3268-E425A57BC0E4}"/>
              </a:ext>
            </a:extLst>
          </p:cNvPr>
          <p:cNvSpPr/>
          <p:nvPr/>
        </p:nvSpPr>
        <p:spPr>
          <a:xfrm>
            <a:off x="1525284" y="5831633"/>
            <a:ext cx="8682406" cy="312120"/>
          </a:xfrm>
          <a:prstGeom prst="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sp>
        <p:nvSpPr>
          <p:cNvPr id="7" name="Rechthoek 6">
            <a:extLst>
              <a:ext uri="{FF2B5EF4-FFF2-40B4-BE49-F238E27FC236}">
                <a16:creationId xmlns:a16="http://schemas.microsoft.com/office/drawing/2014/main" id="{0AE86F13-BA94-4F93-8AC3-AD02912D2817}"/>
              </a:ext>
            </a:extLst>
          </p:cNvPr>
          <p:cNvSpPr/>
          <p:nvPr/>
        </p:nvSpPr>
        <p:spPr>
          <a:xfrm>
            <a:off x="755780" y="2099387"/>
            <a:ext cx="989043" cy="3732244"/>
          </a:xfrm>
          <a:prstGeom prst="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sp>
        <p:nvSpPr>
          <p:cNvPr id="8" name="Rechthoek 7">
            <a:extLst>
              <a:ext uri="{FF2B5EF4-FFF2-40B4-BE49-F238E27FC236}">
                <a16:creationId xmlns:a16="http://schemas.microsoft.com/office/drawing/2014/main" id="{F86F7DC8-77D5-F831-7B2B-A6019D243B6E}"/>
              </a:ext>
            </a:extLst>
          </p:cNvPr>
          <p:cNvSpPr/>
          <p:nvPr/>
        </p:nvSpPr>
        <p:spPr>
          <a:xfrm>
            <a:off x="9549910" y="1399138"/>
            <a:ext cx="2560968" cy="4432496"/>
          </a:xfrm>
          <a:prstGeom prst="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Arial"/>
              <a:ea typeface="Arial"/>
              <a:cs typeface="Arial"/>
              <a:sym typeface="Arial"/>
            </a:endParaRPr>
          </a:p>
        </p:txBody>
      </p:sp>
      <p:pic>
        <p:nvPicPr>
          <p:cNvPr id="3" name="Picture 2" descr="Voorbeeld van afbeelding">
            <a:extLst>
              <a:ext uri="{FF2B5EF4-FFF2-40B4-BE49-F238E27FC236}">
                <a16:creationId xmlns:a16="http://schemas.microsoft.com/office/drawing/2014/main" id="{F971E98B-4274-795B-6EF7-535AB6B716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86000"/>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3408"/>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eastern Zhejiang route : the ancient road of Shaoxing | Cité de  l'architecture &amp; du patrimoine">
            <a:extLst>
              <a:ext uri="{FF2B5EF4-FFF2-40B4-BE49-F238E27FC236}">
                <a16:creationId xmlns:a16="http://schemas.microsoft.com/office/drawing/2014/main" id="{4F79F277-CD6C-7E34-A1A8-11B043BB7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075" y="714375"/>
            <a:ext cx="7181850" cy="54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435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Zhejiang Artists Present &quot;The Road of Poetry in the Tang Dynasty&quot; from  Multiple Perspectives">
            <a:extLst>
              <a:ext uri="{FF2B5EF4-FFF2-40B4-BE49-F238E27FC236}">
                <a16:creationId xmlns:a16="http://schemas.microsoft.com/office/drawing/2014/main" id="{F89B9BFF-63C8-3A4B-DF5F-F74B3EEFD5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1233" y="2055055"/>
            <a:ext cx="3846136" cy="286981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Zhejiang Artists Present &quot;The Road of Poetry in the Tang Dynasty&quot; from  Multiple Perspectives">
            <a:extLst>
              <a:ext uri="{FF2B5EF4-FFF2-40B4-BE49-F238E27FC236}">
                <a16:creationId xmlns:a16="http://schemas.microsoft.com/office/drawing/2014/main" id="{F5D36EFB-F16C-FE73-95F5-1E5F6C2E8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579" y="545188"/>
            <a:ext cx="7721639" cy="5780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860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FC822AA-5559-CCE2-1C2B-97F9889B92C1}"/>
              </a:ext>
            </a:extLst>
          </p:cNvPr>
          <p:cNvPicPr>
            <a:picLocks noChangeAspect="1"/>
          </p:cNvPicPr>
          <p:nvPr/>
        </p:nvPicPr>
        <p:blipFill>
          <a:blip r:embed="rId2"/>
          <a:stretch>
            <a:fillRect/>
          </a:stretch>
        </p:blipFill>
        <p:spPr>
          <a:xfrm>
            <a:off x="-211323" y="-1098975"/>
            <a:ext cx="15200197" cy="8550111"/>
          </a:xfrm>
          <a:prstGeom prst="rect">
            <a:avLst/>
          </a:prstGeom>
        </p:spPr>
      </p:pic>
    </p:spTree>
    <p:extLst>
      <p:ext uri="{BB962C8B-B14F-4D97-AF65-F5344CB8AC3E}">
        <p14:creationId xmlns:p14="http://schemas.microsoft.com/office/powerpoint/2010/main" val="1596355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上海日报整版报道唐诗之路艺术展：Traveling back through ancient art and poems_手机搜狐网">
            <a:extLst>
              <a:ext uri="{FF2B5EF4-FFF2-40B4-BE49-F238E27FC236}">
                <a16:creationId xmlns:a16="http://schemas.microsoft.com/office/drawing/2014/main" id="{43A37888-B686-6035-FCF9-FA0A67282D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3638" y="0"/>
            <a:ext cx="47847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199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eluidsscherm, geluidsmuur, geluidswal">
            <a:extLst>
              <a:ext uri="{FF2B5EF4-FFF2-40B4-BE49-F238E27FC236}">
                <a16:creationId xmlns:a16="http://schemas.microsoft.com/office/drawing/2014/main" id="{B8548148-BA96-4C3F-90DF-0F0B92DD5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0336"/>
            <a:ext cx="4626864" cy="39270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eluidsscherm A2 Den Bosch - Holland Scherm">
            <a:extLst>
              <a:ext uri="{FF2B5EF4-FFF2-40B4-BE49-F238E27FC236}">
                <a16:creationId xmlns:a16="http://schemas.microsoft.com/office/drawing/2014/main" id="{5140463C-0DF4-4A81-8849-E536AA66C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9526" y="1558636"/>
            <a:ext cx="6048040" cy="40487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luidsscherm A15 Tiel - 0,4 MWp">
            <a:extLst>
              <a:ext uri="{FF2B5EF4-FFF2-40B4-BE49-F238E27FC236}">
                <a16:creationId xmlns:a16="http://schemas.microsoft.com/office/drawing/2014/main" id="{02E1A5DE-B724-472B-95D8-6CEC7D7A6E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676" y="1558636"/>
            <a:ext cx="7197816" cy="4048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1297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5472E51-88C9-F31F-34E3-8C1E3C673284}"/>
              </a:ext>
            </a:extLst>
          </p:cNvPr>
          <p:cNvPicPr>
            <a:picLocks noChangeAspect="1"/>
          </p:cNvPicPr>
          <p:nvPr/>
        </p:nvPicPr>
        <p:blipFill>
          <a:blip r:embed="rId2"/>
          <a:stretch>
            <a:fillRect/>
          </a:stretch>
        </p:blipFill>
        <p:spPr>
          <a:xfrm>
            <a:off x="-1219734" y="-720148"/>
            <a:ext cx="15501856" cy="8719794"/>
          </a:xfrm>
          <a:prstGeom prst="rect">
            <a:avLst/>
          </a:prstGeom>
        </p:spPr>
      </p:pic>
    </p:spTree>
    <p:extLst>
      <p:ext uri="{BB962C8B-B14F-4D97-AF65-F5344CB8AC3E}">
        <p14:creationId xmlns:p14="http://schemas.microsoft.com/office/powerpoint/2010/main" val="470520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patial patterns, causes and characteristics of the cultural landscape of  the Road of Tang Poetry based on text mining: take the Road of Tang Poetry  in Eastern Zhejiang as an example |">
            <a:extLst>
              <a:ext uri="{FF2B5EF4-FFF2-40B4-BE49-F238E27FC236}">
                <a16:creationId xmlns:a16="http://schemas.microsoft.com/office/drawing/2014/main" id="{9F1C9633-AEB8-6389-3AA6-65E8E2576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7863" y="0"/>
            <a:ext cx="5756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046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2D960F5F-97D5-57E0-A916-8A26DA716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719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F5E55BF-F982-73B9-7B3F-CD0028801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201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512F279-ABA8-1681-F36B-67108351F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003" y="-73842"/>
            <a:ext cx="5806911" cy="7742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443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rona, autorijden en boetes: met hoeveel personen mag je in de auto? -  AutoScout24">
            <a:extLst>
              <a:ext uri="{FF2B5EF4-FFF2-40B4-BE49-F238E27FC236}">
                <a16:creationId xmlns:a16="http://schemas.microsoft.com/office/drawing/2014/main" id="{4AA9B017-B135-4B47-984D-2581A0324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25444"/>
            <a:ext cx="3227850" cy="24208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at zijn de grootste arbeidsrisico's op kantoor? | ArboNed.nl">
            <a:extLst>
              <a:ext uri="{FF2B5EF4-FFF2-40B4-BE49-F238E27FC236}">
                <a16:creationId xmlns:a16="http://schemas.microsoft.com/office/drawing/2014/main" id="{29F292AF-9A6D-4E04-9AE2-51007CF39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276" y="2007474"/>
            <a:ext cx="3643684" cy="24298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oopgids: dit zijn de beste draadloze oortjes van 2022">
            <a:extLst>
              <a:ext uri="{FF2B5EF4-FFF2-40B4-BE49-F238E27FC236}">
                <a16:creationId xmlns:a16="http://schemas.microsoft.com/office/drawing/2014/main" id="{161EC9FB-2F96-48A3-B1FE-5D6D41F1B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278" y="2025443"/>
            <a:ext cx="3752375" cy="242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89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92041DF-C84E-B394-21BB-72D00EF34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6" y="-1146535"/>
            <a:ext cx="12201426" cy="9151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455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2 Top Laptops for Architects and Designers (NEW for 2021) - Architizer">
            <a:extLst>
              <a:ext uri="{FF2B5EF4-FFF2-40B4-BE49-F238E27FC236}">
                <a16:creationId xmlns:a16="http://schemas.microsoft.com/office/drawing/2014/main" id="{75F9D7D7-3D06-7411-AE9D-41685E1315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0"/>
            <a:ext cx="108759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868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toekomst is eindeloos door Roland van der Vorst - Managementboek.nl">
            <a:extLst>
              <a:ext uri="{FF2B5EF4-FFF2-40B4-BE49-F238E27FC236}">
                <a16:creationId xmlns:a16="http://schemas.microsoft.com/office/drawing/2014/main" id="{93DC2001-3F33-0D63-0F77-4F2A38BD6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890" y="558538"/>
            <a:ext cx="3582761" cy="5740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624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toekomst is eindeloos door Roland van der Vorst - Managementboek.nl">
            <a:extLst>
              <a:ext uri="{FF2B5EF4-FFF2-40B4-BE49-F238E27FC236}">
                <a16:creationId xmlns:a16="http://schemas.microsoft.com/office/drawing/2014/main" id="{93DC2001-3F33-0D63-0F77-4F2A38BD6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890" y="558538"/>
            <a:ext cx="3582761" cy="574092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77460BF1-9683-D5EE-36B4-3BB6C88D509C}"/>
              </a:ext>
            </a:extLst>
          </p:cNvPr>
          <p:cNvSpPr txBox="1"/>
          <p:nvPr/>
        </p:nvSpPr>
        <p:spPr>
          <a:xfrm>
            <a:off x="1253766" y="3176834"/>
            <a:ext cx="9860436" cy="1200329"/>
          </a:xfrm>
          <a:prstGeom prst="rect">
            <a:avLst/>
          </a:prstGeom>
          <a:noFill/>
        </p:spPr>
        <p:txBody>
          <a:bodyPr wrap="square">
            <a:spAutoFit/>
          </a:bodyPr>
          <a:lstStyle/>
          <a:p>
            <a:pPr algn="ctr"/>
            <a:r>
              <a:rPr lang="nl-NL" sz="2400" i="1" dirty="0">
                <a:solidFill>
                  <a:schemeClr val="bg1"/>
                </a:solidFill>
                <a:highlight>
                  <a:srgbClr val="808000"/>
                </a:highlight>
              </a:rPr>
              <a:t>“Mijn boek is ook een pleidooi voor de directe ervaring van de werkelijkheid. Wanneer er een medium tussen zit, ligt fixeren altijd op de loer. Het is daarom beter om je bloot te stellen aan een ‘niet-gemedieerde omgeving’.”</a:t>
            </a:r>
          </a:p>
        </p:txBody>
      </p:sp>
    </p:spTree>
    <p:extLst>
      <p:ext uri="{BB962C8B-B14F-4D97-AF65-F5344CB8AC3E}">
        <p14:creationId xmlns:p14="http://schemas.microsoft.com/office/powerpoint/2010/main" val="188562558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TotalTime>
  <Words>442</Words>
  <Application>Microsoft Office PowerPoint</Application>
  <PresentationFormat>Breedbeeld</PresentationFormat>
  <Paragraphs>58</Paragraphs>
  <Slides>44</Slides>
  <Notes>0</Notes>
  <HiddenSlides>1</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44</vt:i4>
      </vt:variant>
    </vt:vector>
  </HeadingPairs>
  <TitlesOfParts>
    <vt:vector size="51" baseType="lpstr">
      <vt:lpstr>Arial</vt:lpstr>
      <vt:lpstr>Calibri</vt:lpstr>
      <vt:lpstr>Calibri Light</vt:lpstr>
      <vt:lpstr>Gill Sans</vt:lpstr>
      <vt:lpstr>proxima-nova</vt:lpstr>
      <vt:lpstr>Roboto Slab Regular Regular</vt:lpstr>
      <vt:lpstr>Kantoorthema</vt:lpstr>
      <vt:lpstr>Over de toekomst van ons verloren/vergeten/bedreigde landschap/erfgoed</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30 redenen om te wandelen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Dutch Coastal Trail part 3 (LAW 5-3)</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 de toekomst van ons landschap</dc:title>
  <dc:creator>Hemel, Zef</dc:creator>
  <cp:lastModifiedBy>Hemel, Zef</cp:lastModifiedBy>
  <cp:revision>2</cp:revision>
  <dcterms:created xsi:type="dcterms:W3CDTF">2023-12-06T11:23:23Z</dcterms:created>
  <dcterms:modified xsi:type="dcterms:W3CDTF">2024-01-14T09:55:48Z</dcterms:modified>
</cp:coreProperties>
</file>