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56" r:id="rId3"/>
    <p:sldId id="257" r:id="rId4"/>
    <p:sldId id="258" r:id="rId6"/>
    <p:sldId id="259" r:id="rId7"/>
    <p:sldId id="260" r:id="rId8"/>
    <p:sldId id="262" r:id="rId9"/>
    <p:sldId id="264" r:id="rId10"/>
    <p:sldId id="265" r:id="rId11"/>
    <p:sldId id="261" r:id="rId12"/>
    <p:sldId id="266" r:id="rId13"/>
    <p:sldId id="267" r:id="rId14"/>
    <p:sldId id="268" r:id="rId15"/>
    <p:sldId id="269" r:id="rId16"/>
    <p:sldId id="270" r:id="rId17"/>
    <p:sldId id="271" r:id="rId18"/>
    <p:sldId id="272" r:id="rId19"/>
  </p:sldIdLst>
  <p:sldSz cx="12192000" cy="6858000"/>
  <p:notesSz cx="6858000" cy="9144000"/>
  <p:embeddedFontLst>
    <p:embeddedFont>
      <p:font typeface="汉仪君黑-45简" panose="020B0604020202020204" charset="-122"/>
      <p:regular r:id="rId23"/>
    </p:embeddedFont>
    <p:embeddedFont>
      <p:font typeface="微软雅黑" panose="020B0503020204020204" charset="-122"/>
      <p:regular r:id="rId24"/>
    </p:embeddedFont>
    <p:embeddedFont>
      <p:font typeface="Calibri" panose="020F0502020204030204" charset="0"/>
      <p:regular r:id="rId25"/>
      <p:bold r:id="rId26"/>
      <p:italic r:id="rId27"/>
      <p:bold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81.xml"/><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r>
              <a:rPr lang="zh-CN" altLang="zh-CN">
                <a:latin typeface="汉仪君黑-45简" panose="020B0604020202020204" charset="-122"/>
                <a:ea typeface="汉仪君黑-45简" panose="020B0604020202020204" charset="-122"/>
              </a:rPr>
              <a:t>导演阐述</a:t>
            </a:r>
            <a:endParaRPr lang="zh-CN" altLang="zh-CN">
              <a:latin typeface="汉仪君黑-45简" panose="020B0604020202020204" charset="-122"/>
              <a:ea typeface="汉仪君黑-45简" panose="020B0604020202020204" charset="-122"/>
            </a:endParaRPr>
          </a:p>
        </p:txBody>
      </p:sp>
      <p:sp>
        <p:nvSpPr>
          <p:cNvPr id="3" name="副标题 2"/>
          <p:cNvSpPr>
            <a:spLocks noGrp="1"/>
          </p:cNvSpPr>
          <p:nvPr>
            <p:ph type="subTitle" idx="1"/>
            <p:custDataLst>
              <p:tags r:id="rId2"/>
            </p:custDataLst>
          </p:nvPr>
        </p:nvSpPr>
        <p:spPr/>
        <p:txBody>
          <a:bodyPr/>
          <a:p>
            <a:r>
              <a:rPr lang="zh-CN" altLang="en-US">
                <a:latin typeface="汉仪君黑-45简" panose="020B0604020202020204" charset="-122"/>
                <a:ea typeface="汉仪君黑-45简" panose="020B0604020202020204" charset="-122"/>
                <a:cs typeface="汉仪君黑-45简" panose="020B0604020202020204" charset="-122"/>
              </a:rPr>
              <a:t>张</a:t>
            </a:r>
            <a:r>
              <a:rPr lang="zh-CN" altLang="en-US">
                <a:latin typeface="汉仪君黑-45简" panose="020B0604020202020204" charset="-122"/>
                <a:ea typeface="汉仪君黑-45简" panose="020B0604020202020204" charset="-122"/>
                <a:cs typeface="汉仪君黑-45简" panose="020B0604020202020204" charset="-122"/>
              </a:rPr>
              <a:t>杨洋</a:t>
            </a:r>
            <a:r>
              <a:rPr lang="en-US" altLang="zh-CN">
                <a:latin typeface="汉仪君黑-45简" panose="020B0604020202020204" charset="-122"/>
                <a:ea typeface="汉仪君黑-45简" panose="020B0604020202020204" charset="-122"/>
                <a:cs typeface="汉仪君黑-45简" panose="020B0604020202020204" charset="-122"/>
              </a:rPr>
              <a:t> </a:t>
            </a:r>
            <a:r>
              <a:rPr lang="zh-CN" altLang="en-US">
                <a:latin typeface="汉仪君黑-45简" panose="020B0604020202020204" charset="-122"/>
                <a:ea typeface="汉仪君黑-45简" panose="020B0604020202020204" charset="-122"/>
                <a:cs typeface="汉仪君黑-45简" panose="020B0604020202020204" charset="-122"/>
              </a:rPr>
              <a:t>秦雨禾</a:t>
            </a:r>
            <a:endParaRPr lang="zh-CN" altLang="en-US">
              <a:latin typeface="汉仪君黑-45简" panose="020B0604020202020204" charset="-122"/>
              <a:ea typeface="汉仪君黑-45简" panose="020B0604020202020204" charset="-122"/>
              <a:cs typeface="汉仪君黑-45简" panose="020B0604020202020204"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预期效果</a:t>
            </a:r>
            <a:endParaRPr lang="zh-CN" altLang="en-US"/>
          </a:p>
        </p:txBody>
      </p:sp>
      <p:sp>
        <p:nvSpPr>
          <p:cNvPr id="3" name="内容占位符 2"/>
          <p:cNvSpPr>
            <a:spLocks noGrp="1"/>
          </p:cNvSpPr>
          <p:nvPr>
            <p:ph idx="1"/>
          </p:nvPr>
        </p:nvSpPr>
        <p:spPr/>
        <p:txBody>
          <a:bodyPr/>
          <a:p>
            <a:r>
              <a:rPr lang="zh-CN" altLang="en-US"/>
              <a:t>第二幕</a:t>
            </a:r>
            <a:endParaRPr lang="zh-CN" altLang="en-US"/>
          </a:p>
          <a:p>
            <a:r>
              <a:rPr lang="zh-CN" altLang="en-US"/>
              <a:t>人物：歌队一歌队二上场</a:t>
            </a:r>
            <a:endParaRPr lang="zh-CN" altLang="en-US"/>
          </a:p>
          <a:p>
            <a:r>
              <a:rPr lang="zh-CN" altLang="en-US"/>
              <a:t>老年欧阳珊和王柏静止</a:t>
            </a:r>
            <a:endParaRPr lang="zh-CN" altLang="en-US"/>
          </a:p>
          <a:p>
            <a:pPr marL="0" indent="0">
              <a:buNone/>
            </a:pPr>
            <a:endParaRPr lang="zh-CN" altLang="en-US">
              <a:highlight>
                <a:srgbClr val="FFFF00"/>
              </a:highlight>
            </a:endParaRPr>
          </a:p>
        </p:txBody>
      </p:sp>
      <p:pic>
        <p:nvPicPr>
          <p:cNvPr id="4" name="图片 3" descr="第二幕"/>
          <p:cNvPicPr>
            <a:picLocks noChangeAspect="1"/>
          </p:cNvPicPr>
          <p:nvPr/>
        </p:nvPicPr>
        <p:blipFill>
          <a:blip r:embed="rId1"/>
          <a:stretch>
            <a:fillRect/>
          </a:stretch>
        </p:blipFill>
        <p:spPr>
          <a:xfrm>
            <a:off x="4359910" y="1144270"/>
            <a:ext cx="7085330" cy="4215130"/>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预期效果</a:t>
            </a:r>
            <a:endParaRPr lang="zh-CN" altLang="en-US"/>
          </a:p>
        </p:txBody>
      </p:sp>
      <p:sp>
        <p:nvSpPr>
          <p:cNvPr id="3" name="内容占位符 2"/>
          <p:cNvSpPr>
            <a:spLocks noGrp="1"/>
          </p:cNvSpPr>
          <p:nvPr>
            <p:ph idx="1"/>
          </p:nvPr>
        </p:nvSpPr>
        <p:spPr/>
        <p:txBody>
          <a:bodyPr/>
          <a:p>
            <a:r>
              <a:rPr lang="zh-CN" altLang="en-US"/>
              <a:t>第三幕</a:t>
            </a:r>
            <a:endParaRPr lang="zh-CN" altLang="en-US"/>
          </a:p>
          <a:p>
            <a:r>
              <a:rPr lang="zh-CN" altLang="en-US"/>
              <a:t>人物：</a:t>
            </a:r>
            <a:endParaRPr lang="zh-CN" altLang="en-US"/>
          </a:p>
          <a:p>
            <a:r>
              <a:rPr lang="zh-CN" altLang="en-US"/>
              <a:t>欧阳珊背对观众指挥</a:t>
            </a:r>
            <a:endParaRPr lang="zh-CN" altLang="en-US"/>
          </a:p>
          <a:p>
            <a:r>
              <a:rPr lang="zh-CN" altLang="en-US"/>
              <a:t>王柏、赖仲元、潘清、钟原、黄业唱歌</a:t>
            </a:r>
            <a:endParaRPr lang="zh-CN" altLang="en-US"/>
          </a:p>
          <a:p>
            <a:r>
              <a:rPr lang="zh-CN" altLang="en-US"/>
              <a:t>群演撒传单、挂灯笼、发杂志</a:t>
            </a:r>
            <a:endParaRPr lang="zh-CN" altLang="en-US"/>
          </a:p>
          <a:p>
            <a:pPr marL="0" indent="0">
              <a:buNone/>
            </a:pPr>
            <a:endParaRPr lang="zh-CN" altLang="en-US">
              <a:highlight>
                <a:srgbClr val="FFFF00"/>
              </a:highlight>
            </a:endParaRPr>
          </a:p>
        </p:txBody>
      </p:sp>
      <p:pic>
        <p:nvPicPr>
          <p:cNvPr id="4" name="图片 3" descr="第三幕"/>
          <p:cNvPicPr>
            <a:picLocks noChangeAspect="1"/>
          </p:cNvPicPr>
          <p:nvPr/>
        </p:nvPicPr>
        <p:blipFill>
          <a:blip r:embed="rId1"/>
          <a:stretch>
            <a:fillRect/>
          </a:stretch>
        </p:blipFill>
        <p:spPr>
          <a:xfrm>
            <a:off x="4705985" y="1490345"/>
            <a:ext cx="7016750" cy="368808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预期效果</a:t>
            </a:r>
            <a:endParaRPr lang="zh-CN" altLang="en-US"/>
          </a:p>
        </p:txBody>
      </p:sp>
      <p:sp>
        <p:nvSpPr>
          <p:cNvPr id="3" name="内容占位符 2"/>
          <p:cNvSpPr>
            <a:spLocks noGrp="1"/>
          </p:cNvSpPr>
          <p:nvPr>
            <p:ph idx="1"/>
          </p:nvPr>
        </p:nvSpPr>
        <p:spPr/>
        <p:txBody>
          <a:bodyPr/>
          <a:p>
            <a:r>
              <a:rPr lang="zh-CN" altLang="en-US"/>
              <a:t>第四幕</a:t>
            </a:r>
            <a:endParaRPr lang="zh-CN" altLang="en-US"/>
          </a:p>
          <a:p>
            <a:r>
              <a:rPr lang="zh-CN" altLang="en-US"/>
              <a:t>黄闻上场</a:t>
            </a:r>
            <a:endParaRPr lang="zh-CN" altLang="en-US"/>
          </a:p>
          <a:p>
            <a:r>
              <a:rPr lang="zh-CN" altLang="en-US"/>
              <a:t>爆炸，大家四处逃窜</a:t>
            </a:r>
            <a:endParaRPr lang="zh-CN" altLang="en-US"/>
          </a:p>
          <a:p>
            <a:r>
              <a:rPr lang="zh-CN" altLang="en-US"/>
              <a:t>无关群众撤离，剩下的演员留下来，</a:t>
            </a:r>
            <a:endParaRPr lang="zh-CN" altLang="en-US"/>
          </a:p>
          <a:p>
            <a:r>
              <a:rPr lang="zh-CN" altLang="en-US"/>
              <a:t>靠近黄闻听刘黑仔讲话</a:t>
            </a:r>
            <a:endParaRPr lang="zh-CN" altLang="en-US"/>
          </a:p>
          <a:p>
            <a:pPr marL="0" indent="0">
              <a:buNone/>
            </a:pPr>
            <a:endParaRPr lang="zh-CN" altLang="en-US">
              <a:highlight>
                <a:srgbClr val="FFFF00"/>
              </a:highlight>
            </a:endParaRPr>
          </a:p>
        </p:txBody>
      </p:sp>
      <p:pic>
        <p:nvPicPr>
          <p:cNvPr id="4" name="图片 3" descr="第四幕"/>
          <p:cNvPicPr>
            <a:picLocks noChangeAspect="1"/>
          </p:cNvPicPr>
          <p:nvPr/>
        </p:nvPicPr>
        <p:blipFill>
          <a:blip r:embed="rId1"/>
          <a:stretch>
            <a:fillRect/>
          </a:stretch>
        </p:blipFill>
        <p:spPr>
          <a:xfrm>
            <a:off x="4291330" y="1184910"/>
            <a:ext cx="6732905" cy="368808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预期效果</a:t>
            </a:r>
            <a:endParaRPr lang="zh-CN" altLang="en-US"/>
          </a:p>
        </p:txBody>
      </p:sp>
      <p:sp>
        <p:nvSpPr>
          <p:cNvPr id="3" name="内容占位符 2"/>
          <p:cNvSpPr>
            <a:spLocks noGrp="1"/>
          </p:cNvSpPr>
          <p:nvPr>
            <p:ph idx="1"/>
          </p:nvPr>
        </p:nvSpPr>
        <p:spPr>
          <a:xfrm>
            <a:off x="608330" y="1490345"/>
            <a:ext cx="5487670" cy="1762125"/>
          </a:xfrm>
        </p:spPr>
        <p:txBody>
          <a:bodyPr>
            <a:normAutofit fontScale="90000" lnSpcReduction="20000"/>
          </a:bodyPr>
          <a:p>
            <a:r>
              <a:rPr lang="zh-CN" altLang="en-US"/>
              <a:t>第五幕</a:t>
            </a:r>
            <a:endParaRPr lang="zh-CN" altLang="en-US"/>
          </a:p>
          <a:p>
            <a:r>
              <a:rPr lang="zh-CN" altLang="en-US"/>
              <a:t>海滩打仗</a:t>
            </a:r>
            <a:endParaRPr lang="zh-CN" altLang="en-US"/>
          </a:p>
          <a:p>
            <a:r>
              <a:rPr lang="zh-CN" altLang="en-US"/>
              <a:t>九个人列队站好，</a:t>
            </a:r>
            <a:endParaRPr lang="zh-CN" altLang="en-US"/>
          </a:p>
          <a:p>
            <a:r>
              <a:rPr lang="zh-CN" altLang="en-US"/>
              <a:t>台词表演完毕后就进行队列</a:t>
            </a:r>
            <a:endParaRPr lang="zh-CN" altLang="en-US"/>
          </a:p>
          <a:p>
            <a:pPr marL="0" indent="0">
              <a:buNone/>
            </a:pPr>
            <a:endParaRPr lang="zh-CN" altLang="en-US">
              <a:highlight>
                <a:srgbClr val="FFFF00"/>
              </a:highlight>
            </a:endParaRPr>
          </a:p>
        </p:txBody>
      </p:sp>
      <p:pic>
        <p:nvPicPr>
          <p:cNvPr id="4" name="图片 3" descr="第五幕"/>
          <p:cNvPicPr>
            <a:picLocks noChangeAspect="1"/>
          </p:cNvPicPr>
          <p:nvPr/>
        </p:nvPicPr>
        <p:blipFill>
          <a:blip r:embed="rId1"/>
          <a:stretch>
            <a:fillRect/>
          </a:stretch>
        </p:blipFill>
        <p:spPr>
          <a:xfrm>
            <a:off x="3737610" y="1313815"/>
            <a:ext cx="7839075" cy="416052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预期效果</a:t>
            </a:r>
            <a:endParaRPr lang="zh-CN" altLang="en-US"/>
          </a:p>
        </p:txBody>
      </p:sp>
      <p:sp>
        <p:nvSpPr>
          <p:cNvPr id="3" name="内容占位符 2"/>
          <p:cNvSpPr>
            <a:spLocks noGrp="1"/>
          </p:cNvSpPr>
          <p:nvPr>
            <p:ph idx="1"/>
          </p:nvPr>
        </p:nvSpPr>
        <p:spPr>
          <a:xfrm>
            <a:off x="608330" y="1490345"/>
            <a:ext cx="4064635" cy="1762125"/>
          </a:xfrm>
        </p:spPr>
        <p:txBody>
          <a:bodyPr/>
          <a:p>
            <a:r>
              <a:rPr lang="zh-CN" altLang="en-US"/>
              <a:t>第六幕</a:t>
            </a:r>
            <a:endParaRPr lang="zh-CN" altLang="en-US"/>
          </a:p>
          <a:p>
            <a:r>
              <a:rPr lang="zh-CN" altLang="en-US"/>
              <a:t>歌队一歌队二介绍</a:t>
            </a:r>
            <a:endParaRPr lang="zh-CN" altLang="en-US"/>
          </a:p>
          <a:p>
            <a:r>
              <a:rPr lang="zh-CN" altLang="en-US"/>
              <a:t>人员一个个到台前来进行叙述</a:t>
            </a:r>
            <a:endParaRPr lang="zh-CN" altLang="en-US"/>
          </a:p>
          <a:p>
            <a:pPr marL="0" indent="0">
              <a:buNone/>
            </a:pPr>
            <a:endParaRPr lang="zh-CN" altLang="en-US">
              <a:highlight>
                <a:srgbClr val="FFFF00"/>
              </a:highlight>
            </a:endParaRPr>
          </a:p>
        </p:txBody>
      </p:sp>
      <p:pic>
        <p:nvPicPr>
          <p:cNvPr id="4" name="图片 3" descr="第六幕"/>
          <p:cNvPicPr>
            <a:picLocks noChangeAspect="1"/>
          </p:cNvPicPr>
          <p:nvPr/>
        </p:nvPicPr>
        <p:blipFill>
          <a:blip r:embed="rId1"/>
          <a:stretch>
            <a:fillRect/>
          </a:stretch>
        </p:blipFill>
        <p:spPr>
          <a:xfrm>
            <a:off x="3871595" y="1658620"/>
            <a:ext cx="7705725" cy="414210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预期效果</a:t>
            </a:r>
            <a:endParaRPr lang="zh-CN" altLang="en-US"/>
          </a:p>
        </p:txBody>
      </p:sp>
      <p:sp>
        <p:nvSpPr>
          <p:cNvPr id="3" name="内容占位符 2"/>
          <p:cNvSpPr>
            <a:spLocks noGrp="1"/>
          </p:cNvSpPr>
          <p:nvPr>
            <p:ph idx="1"/>
          </p:nvPr>
        </p:nvSpPr>
        <p:spPr/>
        <p:txBody>
          <a:bodyPr/>
          <a:p>
            <a:r>
              <a:rPr lang="zh-CN" altLang="en-US"/>
              <a:t>第七幕</a:t>
            </a:r>
            <a:endParaRPr lang="zh-CN" altLang="en-US"/>
          </a:p>
          <a:p>
            <a:endParaRPr lang="zh-CN" altLang="en-US"/>
          </a:p>
        </p:txBody>
      </p:sp>
      <p:pic>
        <p:nvPicPr>
          <p:cNvPr id="4" name="图片 3" descr="第七幕"/>
          <p:cNvPicPr>
            <a:picLocks noChangeAspect="1"/>
          </p:cNvPicPr>
          <p:nvPr/>
        </p:nvPicPr>
        <p:blipFill>
          <a:blip r:embed="rId1"/>
          <a:stretch>
            <a:fillRect/>
          </a:stretch>
        </p:blipFill>
        <p:spPr>
          <a:xfrm>
            <a:off x="3905250" y="1778000"/>
            <a:ext cx="7342505" cy="368808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1575" y="3076010"/>
            <a:ext cx="10969200" cy="705600"/>
          </a:xfrm>
        </p:spPr>
        <p:txBody>
          <a:bodyPr/>
          <a:p>
            <a:pPr algn="ctr"/>
            <a:r>
              <a:rPr lang="zh-CN" altLang="en-US"/>
              <a:t>谢谢大家！</a:t>
            </a:r>
            <a:endParaRPr lang="zh-CN" alt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汉仪君黑-45简" panose="020B0604020202020204" charset="-122"/>
                <a:ea typeface="汉仪君黑-45简" panose="020B0604020202020204" charset="-122"/>
              </a:rPr>
              <a:t>目录</a:t>
            </a:r>
            <a:endParaRPr lang="zh-CN" altLang="en-US">
              <a:latin typeface="汉仪君黑-45简" panose="020B0604020202020204" charset="-122"/>
              <a:ea typeface="汉仪君黑-45简" panose="020B0604020202020204" charset="-122"/>
            </a:endParaRPr>
          </a:p>
        </p:txBody>
      </p:sp>
      <p:sp>
        <p:nvSpPr>
          <p:cNvPr id="3" name="内容占位符 2"/>
          <p:cNvSpPr>
            <a:spLocks noGrp="1"/>
          </p:cNvSpPr>
          <p:nvPr>
            <p:ph idx="1"/>
          </p:nvPr>
        </p:nvSpPr>
        <p:spPr/>
        <p:txBody>
          <a:bodyPr/>
          <a:p>
            <a:pPr>
              <a:lnSpc>
                <a:spcPct val="160000"/>
              </a:lnSpc>
            </a:pPr>
            <a:r>
              <a:rPr lang="zh-CN" altLang="en-US" sz="2800">
                <a:latin typeface="汉仪君黑-45简" panose="020B0604020202020204" charset="-122"/>
                <a:ea typeface="汉仪君黑-45简" panose="020B0604020202020204" charset="-122"/>
              </a:rPr>
              <a:t>立意</a:t>
            </a:r>
            <a:endParaRPr lang="zh-CN" altLang="en-US" sz="2800">
              <a:latin typeface="汉仪君黑-45简" panose="020B0604020202020204" charset="-122"/>
              <a:ea typeface="汉仪君黑-45简" panose="020B0604020202020204" charset="-122"/>
            </a:endParaRPr>
          </a:p>
          <a:p>
            <a:pPr>
              <a:lnSpc>
                <a:spcPct val="160000"/>
              </a:lnSpc>
            </a:pPr>
            <a:r>
              <a:rPr lang="zh-CN" altLang="en-US" sz="2800">
                <a:latin typeface="汉仪君黑-45简" panose="020B0604020202020204" charset="-122"/>
                <a:ea typeface="汉仪君黑-45简" panose="020B0604020202020204" charset="-122"/>
              </a:rPr>
              <a:t>二次创作</a:t>
            </a:r>
            <a:endParaRPr lang="zh-CN" altLang="en-US" sz="2800">
              <a:latin typeface="汉仪君黑-45简" panose="020B0604020202020204" charset="-122"/>
              <a:ea typeface="汉仪君黑-45简" panose="020B0604020202020204" charset="-122"/>
            </a:endParaRPr>
          </a:p>
          <a:p>
            <a:pPr>
              <a:lnSpc>
                <a:spcPct val="160000"/>
              </a:lnSpc>
            </a:pPr>
            <a:r>
              <a:rPr lang="zh-CN" altLang="en-US" sz="2800">
                <a:latin typeface="汉仪君黑-45简" panose="020B0604020202020204" charset="-122"/>
                <a:ea typeface="汉仪君黑-45简" panose="020B0604020202020204" charset="-122"/>
              </a:rPr>
              <a:t>人物</a:t>
            </a:r>
            <a:endParaRPr lang="zh-CN" altLang="en-US" sz="2800">
              <a:latin typeface="汉仪君黑-45简" panose="020B0604020202020204" charset="-122"/>
              <a:ea typeface="汉仪君黑-45简" panose="020B0604020202020204" charset="-122"/>
            </a:endParaRPr>
          </a:p>
          <a:p>
            <a:pPr>
              <a:lnSpc>
                <a:spcPct val="160000"/>
              </a:lnSpc>
            </a:pPr>
            <a:r>
              <a:rPr lang="zh-CN" altLang="en-US" sz="2800">
                <a:latin typeface="汉仪君黑-45简" panose="020B0604020202020204" charset="-122"/>
                <a:ea typeface="汉仪君黑-45简" panose="020B0604020202020204" charset="-122"/>
              </a:rPr>
              <a:t>预期效果（导演阐述）</a:t>
            </a:r>
            <a:endParaRPr lang="zh-CN" altLang="en-US" sz="28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latin typeface="汉仪君黑-45简" panose="020B0604020202020204" charset="-122"/>
                <a:ea typeface="汉仪君黑-45简" panose="020B0604020202020204" charset="-122"/>
              </a:rPr>
              <a:t>立意</a:t>
            </a:r>
            <a:endParaRPr lang="zh-CN" altLang="en-US">
              <a:latin typeface="汉仪君黑-45简" panose="020B0604020202020204" charset="-122"/>
              <a:ea typeface="汉仪君黑-45简" panose="020B0604020202020204" charset="-122"/>
            </a:endParaRPr>
          </a:p>
        </p:txBody>
      </p:sp>
      <p:sp>
        <p:nvSpPr>
          <p:cNvPr id="3" name="内容占位符 2"/>
          <p:cNvSpPr>
            <a:spLocks noGrp="1"/>
          </p:cNvSpPr>
          <p:nvPr>
            <p:ph idx="1"/>
          </p:nvPr>
        </p:nvSpPr>
        <p:spPr/>
        <p:txBody>
          <a:bodyPr>
            <a:noAutofit/>
          </a:bodyPr>
          <a:p>
            <a:r>
              <a:rPr lang="zh-CN" altLang="en-US" sz="3200">
                <a:latin typeface="汉仪君黑-45简" panose="020B0604020202020204" charset="-122"/>
                <a:ea typeface="汉仪君黑-45简" panose="020B0604020202020204" charset="-122"/>
              </a:rPr>
              <a:t>《火种》通过描述大鹏地区抗日青年组织抗日救亡活动的英勇事迹来展现了中华民族伟大不屈的抗争精神，展现了主人公们</a:t>
            </a:r>
            <a:r>
              <a:rPr lang="zh-CN" altLang="en-US" sz="3200" u="sng">
                <a:latin typeface="汉仪君黑-45简" panose="020B0604020202020204" charset="-122"/>
                <a:ea typeface="汉仪君黑-45简" panose="020B0604020202020204" charset="-122"/>
              </a:rPr>
              <a:t>爱国奉献</a:t>
            </a:r>
            <a:r>
              <a:rPr lang="zh-CN" altLang="en-US" sz="3200">
                <a:latin typeface="汉仪君黑-45简" panose="020B0604020202020204" charset="-122"/>
                <a:ea typeface="汉仪君黑-45简" panose="020B0604020202020204" charset="-122"/>
              </a:rPr>
              <a:t>、</a:t>
            </a:r>
            <a:r>
              <a:rPr lang="zh-CN" altLang="en-US" sz="3200" u="sng">
                <a:latin typeface="汉仪君黑-45简" panose="020B0604020202020204" charset="-122"/>
                <a:ea typeface="汉仪君黑-45简" panose="020B0604020202020204" charset="-122"/>
              </a:rPr>
              <a:t>敢于牺牲</a:t>
            </a:r>
            <a:r>
              <a:rPr lang="zh-CN" altLang="en-US" sz="3200">
                <a:latin typeface="汉仪君黑-45简" panose="020B0604020202020204" charset="-122"/>
                <a:ea typeface="汉仪君黑-45简" panose="020B0604020202020204" charset="-122"/>
              </a:rPr>
              <a:t>的美好品质，体现了</a:t>
            </a:r>
            <a:r>
              <a:rPr lang="zh-CN" altLang="en-US" sz="3200" u="sng">
                <a:latin typeface="汉仪君黑-45简" panose="020B0604020202020204" charset="-122"/>
                <a:ea typeface="汉仪君黑-45简" panose="020B0604020202020204" charset="-122"/>
              </a:rPr>
              <a:t>反对侵略</a:t>
            </a:r>
            <a:r>
              <a:rPr lang="zh-CN" altLang="en-US" sz="3200">
                <a:latin typeface="汉仪君黑-45简" panose="020B0604020202020204" charset="-122"/>
                <a:ea typeface="汉仪君黑-45简" panose="020B0604020202020204" charset="-122"/>
              </a:rPr>
              <a:t>、</a:t>
            </a:r>
            <a:r>
              <a:rPr lang="zh-CN" altLang="en-US" sz="3200" u="sng">
                <a:latin typeface="汉仪君黑-45简" panose="020B0604020202020204" charset="-122"/>
                <a:ea typeface="汉仪君黑-45简" panose="020B0604020202020204" charset="-122"/>
              </a:rPr>
              <a:t>维护和平</a:t>
            </a:r>
            <a:r>
              <a:rPr lang="zh-CN" altLang="en-US" sz="3200">
                <a:latin typeface="汉仪君黑-45简" panose="020B0604020202020204" charset="-122"/>
                <a:ea typeface="汉仪君黑-45简" panose="020B0604020202020204" charset="-122"/>
              </a:rPr>
              <a:t>的主题。</a:t>
            </a:r>
            <a:endParaRPr lang="zh-CN" altLang="en-US" sz="3200">
              <a:latin typeface="汉仪君黑-45简" panose="020B0604020202020204" charset="-122"/>
              <a:ea typeface="汉仪君黑-45简" panose="020B0604020202020204" charset="-122"/>
            </a:endParaRPr>
          </a:p>
          <a:p>
            <a:r>
              <a:rPr lang="zh-CN" altLang="en-US" sz="3200">
                <a:latin typeface="汉仪君黑-45简" panose="020B0604020202020204" charset="-122"/>
                <a:ea typeface="汉仪君黑-45简" panose="020B0604020202020204" charset="-122"/>
              </a:rPr>
              <a:t>写实的</a:t>
            </a:r>
            <a:r>
              <a:rPr lang="zh-CN" altLang="en-US" sz="3200">
                <a:latin typeface="汉仪君黑-45简" panose="020B0604020202020204" charset="-122"/>
                <a:ea typeface="汉仪君黑-45简" panose="020B0604020202020204" charset="-122"/>
              </a:rPr>
              <a:t>正剧</a:t>
            </a:r>
            <a:endParaRPr lang="zh-CN" altLang="en-US" sz="32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汉仪君黑-45简" panose="020B0604020202020204" charset="-122"/>
                <a:ea typeface="汉仪君黑-45简" panose="020B0604020202020204" charset="-122"/>
              </a:rPr>
              <a:t>二次创作</a:t>
            </a:r>
            <a:endParaRPr lang="zh-CN" altLang="en-US">
              <a:latin typeface="汉仪君黑-45简" panose="020B0604020202020204" charset="-122"/>
              <a:ea typeface="汉仪君黑-45简" panose="020B0604020202020204" charset="-122"/>
            </a:endParaRPr>
          </a:p>
        </p:txBody>
      </p:sp>
      <p:sp>
        <p:nvSpPr>
          <p:cNvPr id="3" name="内容占位符 2"/>
          <p:cNvSpPr>
            <a:spLocks noGrp="1"/>
          </p:cNvSpPr>
          <p:nvPr>
            <p:ph idx="1"/>
          </p:nvPr>
        </p:nvSpPr>
        <p:spPr/>
        <p:txBody>
          <a:bodyPr/>
          <a:p>
            <a:r>
              <a:rPr lang="zh-CN" altLang="en-US" sz="2800">
                <a:latin typeface="汉仪君黑-45简" panose="020B0604020202020204" charset="-122"/>
                <a:ea typeface="汉仪君黑-45简" panose="020B0604020202020204" charset="-122"/>
              </a:rPr>
              <a:t>倒叙</a:t>
            </a:r>
            <a:endParaRPr lang="zh-CN" altLang="en-US" sz="2800">
              <a:latin typeface="汉仪君黑-45简" panose="020B0604020202020204" charset="-122"/>
              <a:ea typeface="汉仪君黑-45简" panose="020B0604020202020204" charset="-122"/>
            </a:endParaRPr>
          </a:p>
          <a:p>
            <a:r>
              <a:rPr lang="zh-CN" altLang="en-US" sz="2800">
                <a:latin typeface="汉仪君黑-45简" panose="020B0604020202020204" charset="-122"/>
                <a:ea typeface="汉仪君黑-45简" panose="020B0604020202020204" charset="-122"/>
              </a:rPr>
              <a:t>利用老年的黄闻和欧阳珊的重逢，切入故事主线，前后呼应</a:t>
            </a:r>
            <a:endParaRPr lang="zh-CN" altLang="en-US" sz="2800">
              <a:latin typeface="汉仪君黑-45简" panose="020B0604020202020204" charset="-122"/>
              <a:ea typeface="汉仪君黑-45简" panose="020B0604020202020204" charset="-122"/>
            </a:endParaRPr>
          </a:p>
          <a:p>
            <a:r>
              <a:rPr lang="zh-CN" altLang="en-US" sz="2800">
                <a:latin typeface="汉仪君黑-45简" panose="020B0604020202020204" charset="-122"/>
                <a:ea typeface="汉仪君黑-45简" panose="020B0604020202020204" charset="-122"/>
              </a:rPr>
              <a:t>基于人物侧写对人物的服装、道具进行</a:t>
            </a:r>
            <a:r>
              <a:rPr lang="zh-CN" altLang="en-US" sz="2800">
                <a:latin typeface="汉仪君黑-45简" panose="020B0604020202020204" charset="-122"/>
                <a:ea typeface="汉仪君黑-45简" panose="020B0604020202020204" charset="-122"/>
              </a:rPr>
              <a:t>设计</a:t>
            </a:r>
            <a:endParaRPr lang="zh-CN" altLang="en-US" sz="2800">
              <a:latin typeface="汉仪君黑-45简" panose="020B0604020202020204" charset="-122"/>
              <a:ea typeface="汉仪君黑-45简" panose="020B0604020202020204" charset="-122"/>
            </a:endParaRPr>
          </a:p>
          <a:p>
            <a:r>
              <a:rPr lang="zh-CN" altLang="en-US" sz="2800">
                <a:latin typeface="汉仪君黑-45简" panose="020B0604020202020204" charset="-122"/>
                <a:ea typeface="汉仪君黑-45简" panose="020B0604020202020204" charset="-122"/>
              </a:rPr>
              <a:t>根据剧情设置合适的音乐、</a:t>
            </a:r>
            <a:r>
              <a:rPr lang="zh-CN" altLang="en-US" sz="2800">
                <a:latin typeface="汉仪君黑-45简" panose="020B0604020202020204" charset="-122"/>
                <a:ea typeface="汉仪君黑-45简" panose="020B0604020202020204" charset="-122"/>
              </a:rPr>
              <a:t>音效</a:t>
            </a:r>
            <a:endParaRPr lang="zh-CN" altLang="en-US" sz="28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汉仪君黑-45简" panose="020B0604020202020204" charset="-122"/>
                <a:ea typeface="汉仪君黑-45简" panose="020B0604020202020204" charset="-122"/>
              </a:rPr>
              <a:t>人物</a:t>
            </a:r>
            <a:endParaRPr lang="zh-CN" altLang="en-US">
              <a:latin typeface="汉仪君黑-45简" panose="020B0604020202020204" charset="-122"/>
              <a:ea typeface="汉仪君黑-45简" panose="020B0604020202020204" charset="-122"/>
            </a:endParaRPr>
          </a:p>
        </p:txBody>
      </p:sp>
      <p:sp>
        <p:nvSpPr>
          <p:cNvPr id="3" name="内容占位符 2"/>
          <p:cNvSpPr>
            <a:spLocks noGrp="1"/>
          </p:cNvSpPr>
          <p:nvPr>
            <p:ph idx="1"/>
          </p:nvPr>
        </p:nvSpPr>
        <p:spPr/>
        <p:txBody>
          <a:bodyPr/>
          <a:p>
            <a:r>
              <a:rPr lang="zh-CN" altLang="en-US" sz="3600">
                <a:latin typeface="汉仪君黑-45简" panose="020B0604020202020204" charset="-122"/>
                <a:ea typeface="汉仪君黑-45简" panose="020B0604020202020204" charset="-122"/>
              </a:rPr>
              <a:t>黄闻</a:t>
            </a:r>
            <a:endParaRPr lang="zh-CN" altLang="en-US" sz="3600">
              <a:latin typeface="汉仪君黑-45简" panose="020B0604020202020204" charset="-122"/>
              <a:ea typeface="汉仪君黑-45简" panose="020B0604020202020204" charset="-122"/>
            </a:endParaRPr>
          </a:p>
          <a:p>
            <a:pPr marL="0" indent="0">
              <a:buNone/>
            </a:pPr>
            <a:endParaRPr lang="zh-CN" altLang="en-US" sz="3600">
              <a:latin typeface="汉仪君黑-45简" panose="020B0604020202020204" charset="-122"/>
              <a:ea typeface="汉仪君黑-45简" panose="020B0604020202020204" charset="-122"/>
            </a:endParaRPr>
          </a:p>
          <a:p>
            <a:pPr marL="0" indent="0">
              <a:buNone/>
            </a:pPr>
            <a:r>
              <a:rPr lang="zh-CN" altLang="en-US" sz="3600">
                <a:latin typeface="汉仪君黑-45简" panose="020B0604020202020204" charset="-122"/>
                <a:ea typeface="汉仪君黑-45简" panose="020B0604020202020204" charset="-122"/>
              </a:rPr>
              <a:t>具有群众基础，声音</a:t>
            </a:r>
            <a:r>
              <a:rPr lang="zh-CN" altLang="en-US" sz="3600">
                <a:latin typeface="汉仪君黑-45简" panose="020B0604020202020204" charset="-122"/>
                <a:ea typeface="汉仪君黑-45简" panose="020B0604020202020204" charset="-122"/>
              </a:rPr>
              <a:t>洪伟</a:t>
            </a:r>
            <a:endParaRPr lang="zh-CN" altLang="en-US" sz="3600">
              <a:latin typeface="汉仪君黑-45简" panose="020B0604020202020204" charset="-122"/>
              <a:ea typeface="汉仪君黑-45简" panose="020B0604020202020204" charset="-122"/>
            </a:endParaRPr>
          </a:p>
          <a:p>
            <a:endParaRPr lang="zh-CN" altLang="en-US" sz="36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r>
              <a:rPr lang="zh-CN" altLang="en-US" sz="3600">
                <a:latin typeface="汉仪君黑-45简" panose="020B0604020202020204" charset="-122"/>
                <a:ea typeface="汉仪君黑-45简" panose="020B0604020202020204" charset="-122"/>
              </a:rPr>
              <a:t>欧阳珊</a:t>
            </a:r>
            <a:endParaRPr lang="zh-CN" altLang="en-US" sz="3600">
              <a:latin typeface="汉仪君黑-45简" panose="020B0604020202020204" charset="-122"/>
              <a:ea typeface="汉仪君黑-45简" panose="020B0604020202020204" charset="-122"/>
            </a:endParaRPr>
          </a:p>
          <a:p>
            <a:endParaRPr lang="zh-CN" altLang="en-US" sz="3600">
              <a:latin typeface="汉仪君黑-45简" panose="020B0604020202020204" charset="-122"/>
              <a:ea typeface="汉仪君黑-45简" panose="020B0604020202020204" charset="-122"/>
            </a:endParaRPr>
          </a:p>
          <a:p>
            <a:pPr marL="0" indent="0">
              <a:buNone/>
            </a:pPr>
            <a:r>
              <a:rPr lang="zh-CN" altLang="en-US" sz="3600">
                <a:latin typeface="汉仪君黑-45简" panose="020B0604020202020204" charset="-122"/>
                <a:ea typeface="汉仪君黑-45简" panose="020B0604020202020204" charset="-122"/>
              </a:rPr>
              <a:t>正直善良，</a:t>
            </a:r>
            <a:r>
              <a:rPr lang="zh-CN" altLang="en-US" sz="3600">
                <a:latin typeface="汉仪君黑-45简" panose="020B0604020202020204" charset="-122"/>
                <a:ea typeface="汉仪君黑-45简" panose="020B0604020202020204" charset="-122"/>
              </a:rPr>
              <a:t>敢于抗争</a:t>
            </a:r>
            <a:endParaRPr lang="zh-CN" altLang="en-US" sz="36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r>
              <a:rPr lang="zh-CN" altLang="en-US" sz="3600">
                <a:latin typeface="汉仪君黑-45简" panose="020B0604020202020204" charset="-122"/>
                <a:ea typeface="汉仪君黑-45简" panose="020B0604020202020204" charset="-122"/>
              </a:rPr>
              <a:t>潘清</a:t>
            </a:r>
            <a:endParaRPr lang="zh-CN" altLang="en-US" sz="3600">
              <a:latin typeface="汉仪君黑-45简" panose="020B0604020202020204" charset="-122"/>
              <a:ea typeface="汉仪君黑-45简" panose="020B0604020202020204" charset="-122"/>
            </a:endParaRPr>
          </a:p>
          <a:p>
            <a:endParaRPr lang="zh-CN" altLang="en-US" sz="3600">
              <a:latin typeface="汉仪君黑-45简" panose="020B0604020202020204" charset="-122"/>
              <a:ea typeface="汉仪君黑-45简" panose="020B0604020202020204" charset="-122"/>
            </a:endParaRPr>
          </a:p>
          <a:p>
            <a:pPr marL="0" indent="0">
              <a:buNone/>
            </a:pPr>
            <a:r>
              <a:rPr lang="zh-CN" altLang="en-US" sz="3600">
                <a:latin typeface="汉仪君黑-45简" panose="020B0604020202020204" charset="-122"/>
                <a:ea typeface="汉仪君黑-45简" panose="020B0604020202020204" charset="-122"/>
              </a:rPr>
              <a:t>外表可爱，内心</a:t>
            </a:r>
            <a:r>
              <a:rPr lang="zh-CN" altLang="en-US" sz="3600">
                <a:latin typeface="汉仪君黑-45简" panose="020B0604020202020204" charset="-122"/>
                <a:ea typeface="汉仪君黑-45简" panose="020B0604020202020204" charset="-122"/>
              </a:rPr>
              <a:t>坚强</a:t>
            </a:r>
            <a:endParaRPr lang="zh-CN" altLang="en-US" sz="36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08330" y="1490345"/>
            <a:ext cx="10968990" cy="3258185"/>
          </a:xfrm>
        </p:spPr>
        <p:txBody>
          <a:bodyPr/>
          <a:p>
            <a:r>
              <a:rPr lang="zh-CN" altLang="en-US" sz="3600">
                <a:latin typeface="汉仪君黑-45简" panose="020B0604020202020204" charset="-122"/>
                <a:ea typeface="汉仪君黑-45简" panose="020B0604020202020204" charset="-122"/>
              </a:rPr>
              <a:t>刘黑仔</a:t>
            </a:r>
            <a:endParaRPr lang="zh-CN" altLang="en-US" sz="3600">
              <a:latin typeface="汉仪君黑-45简" panose="020B0604020202020204" charset="-122"/>
              <a:ea typeface="汉仪君黑-45简" panose="020B0604020202020204" charset="-122"/>
            </a:endParaRPr>
          </a:p>
          <a:p>
            <a:endParaRPr lang="zh-CN" altLang="en-US" sz="3600">
              <a:latin typeface="汉仪君黑-45简" panose="020B0604020202020204" charset="-122"/>
              <a:ea typeface="汉仪君黑-45简" panose="020B0604020202020204" charset="-122"/>
            </a:endParaRPr>
          </a:p>
          <a:p>
            <a:pPr marL="0" indent="0">
              <a:buNone/>
            </a:pPr>
            <a:r>
              <a:rPr lang="zh-CN" altLang="en-US" sz="3600">
                <a:latin typeface="汉仪君黑-45简" panose="020B0604020202020204" charset="-122"/>
                <a:ea typeface="汉仪君黑-45简" panose="020B0604020202020204" charset="-122"/>
              </a:rPr>
              <a:t>潇洒帅气，精明</a:t>
            </a:r>
            <a:r>
              <a:rPr lang="zh-CN" altLang="en-US" sz="3600">
                <a:latin typeface="汉仪君黑-45简" panose="020B0604020202020204" charset="-122"/>
                <a:ea typeface="汉仪君黑-45简" panose="020B0604020202020204" charset="-122"/>
              </a:rPr>
              <a:t>强干</a:t>
            </a:r>
            <a:endParaRPr lang="zh-CN" altLang="en-US" sz="3600">
              <a:latin typeface="汉仪君黑-45简" panose="020B0604020202020204" charset="-122"/>
              <a:ea typeface="汉仪君黑-45简" panose="020B0604020202020204" charset="-122"/>
            </a:endParaRPr>
          </a:p>
          <a:p>
            <a:pPr marL="0" indent="0">
              <a:buNone/>
            </a:pPr>
            <a:endParaRPr lang="zh-CN" altLang="en-US" sz="3600">
              <a:latin typeface="汉仪君黑-45简" panose="020B0604020202020204" charset="-122"/>
              <a:ea typeface="汉仪君黑-45简" panose="020B0604020202020204"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汉仪君黑-45简" panose="020B0604020202020204" charset="-122"/>
                <a:ea typeface="汉仪君黑-45简" panose="020B0604020202020204" charset="-122"/>
              </a:rPr>
              <a:t>预期效果</a:t>
            </a:r>
            <a:endParaRPr lang="zh-CN" altLang="en-US">
              <a:latin typeface="汉仪君黑-45简" panose="020B0604020202020204" charset="-122"/>
              <a:ea typeface="汉仪君黑-45简" panose="020B0604020202020204" charset="-122"/>
            </a:endParaRPr>
          </a:p>
        </p:txBody>
      </p:sp>
      <p:sp>
        <p:nvSpPr>
          <p:cNvPr id="3" name="内容占位符 2"/>
          <p:cNvSpPr>
            <a:spLocks noGrp="1"/>
          </p:cNvSpPr>
          <p:nvPr>
            <p:ph idx="1"/>
          </p:nvPr>
        </p:nvSpPr>
        <p:spPr/>
        <p:txBody>
          <a:bodyPr/>
          <a:p>
            <a:r>
              <a:rPr lang="zh-CN" altLang="en-US"/>
              <a:t>第一幕</a:t>
            </a:r>
            <a:endParaRPr lang="zh-CN" altLang="en-US"/>
          </a:p>
          <a:p>
            <a:r>
              <a:rPr lang="zh-CN" altLang="en-US"/>
              <a:t>人物：老年王柏、欧阳珊</a:t>
            </a:r>
            <a:endParaRPr lang="zh-CN" altLang="en-US"/>
          </a:p>
          <a:p>
            <a:pPr marL="0" indent="0">
              <a:buNone/>
            </a:pPr>
            <a:endParaRPr lang="zh-CN" altLang="en-US">
              <a:highlight>
                <a:srgbClr val="FFFF00"/>
              </a:highlight>
            </a:endParaRPr>
          </a:p>
        </p:txBody>
      </p:sp>
      <p:pic>
        <p:nvPicPr>
          <p:cNvPr id="6" name="图片 5" descr="第一幕"/>
          <p:cNvPicPr>
            <a:picLocks noChangeAspect="1"/>
          </p:cNvPicPr>
          <p:nvPr/>
        </p:nvPicPr>
        <p:blipFill>
          <a:blip r:embed="rId1"/>
          <a:stretch>
            <a:fillRect/>
          </a:stretch>
        </p:blipFill>
        <p:spPr>
          <a:xfrm>
            <a:off x="4213225" y="1490345"/>
            <a:ext cx="7107555" cy="422846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COMMONDATA" val="eyJoZGlkIjoiN2YzNjBkOTgyNWQ1YTMxYzM3MzMwNWFiODNmOWIzYWMifQ=="/>
  <p:tag name="KSO_WPP_MARK_KEY" val="fa4eca36-acad-4a0b-92e5-305ebdfe22ff"/>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Words>
  <Application>WPS 演示</Application>
  <PresentationFormat>宽屏</PresentationFormat>
  <Paragraphs>96</Paragraphs>
  <Slides>16</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Arial</vt:lpstr>
      <vt:lpstr>宋体</vt:lpstr>
      <vt:lpstr>Wingdings</vt:lpstr>
      <vt:lpstr>Wingdings</vt:lpstr>
      <vt:lpstr>汉仪君黑-45简</vt:lpstr>
      <vt:lpstr>微软雅黑</vt:lpstr>
      <vt:lpstr>Arial Unicode MS</vt:lpstr>
      <vt:lpstr>Calibri</vt:lpstr>
      <vt:lpstr>Office 主题​​</vt:lpstr>
      <vt:lpstr>导演阐述</vt:lpstr>
      <vt:lpstr>目录</vt:lpstr>
      <vt:lpstr>立意</vt:lpstr>
      <vt:lpstr>二次创作</vt:lpstr>
      <vt:lpstr>人物</vt:lpstr>
      <vt:lpstr>PowerPoint 演示文稿</vt:lpstr>
      <vt:lpstr>PowerPoint 演示文稿</vt:lpstr>
      <vt:lpstr>PowerPoint 演示文稿</vt:lpstr>
      <vt:lpstr>预期效果</vt:lpstr>
      <vt:lpstr>预期效果</vt:lpstr>
      <vt:lpstr>预期效果</vt:lpstr>
      <vt:lpstr>预期效果</vt:lpstr>
      <vt:lpstr>预期效果</vt:lpstr>
      <vt:lpstr>预期效果</vt:lpstr>
      <vt:lpstr>预期效果</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芒果树下的猫</cp:lastModifiedBy>
  <cp:revision>156</cp:revision>
  <dcterms:created xsi:type="dcterms:W3CDTF">2019-06-19T02:08:00Z</dcterms:created>
  <dcterms:modified xsi:type="dcterms:W3CDTF">2023-06-01T17:02:15Z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9E7E7EAB41E247FB983989C96727275A_12</vt:lpwstr>
  </property>
</Properties>
</file>