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39"/>
  </p:notesMasterIdLst>
  <p:sldIdLst>
    <p:sldId id="256" r:id="rId2"/>
    <p:sldId id="399" r:id="rId3"/>
    <p:sldId id="402" r:id="rId4"/>
    <p:sldId id="401" r:id="rId5"/>
    <p:sldId id="271" r:id="rId6"/>
    <p:sldId id="270" r:id="rId7"/>
    <p:sldId id="269" r:id="rId8"/>
    <p:sldId id="427" r:id="rId9"/>
    <p:sldId id="257" r:id="rId10"/>
    <p:sldId id="259" r:id="rId11"/>
    <p:sldId id="265" r:id="rId12"/>
    <p:sldId id="274" r:id="rId13"/>
    <p:sldId id="414" r:id="rId14"/>
    <p:sldId id="413" r:id="rId15"/>
    <p:sldId id="415" r:id="rId16"/>
    <p:sldId id="261" r:id="rId17"/>
    <p:sldId id="417" r:id="rId18"/>
    <p:sldId id="418" r:id="rId19"/>
    <p:sldId id="275" r:id="rId20"/>
    <p:sldId id="425" r:id="rId21"/>
    <p:sldId id="426" r:id="rId22"/>
    <p:sldId id="419" r:id="rId23"/>
    <p:sldId id="420" r:id="rId24"/>
    <p:sldId id="423" r:id="rId25"/>
    <p:sldId id="405" r:id="rId26"/>
    <p:sldId id="428" r:id="rId27"/>
    <p:sldId id="429" r:id="rId28"/>
    <p:sldId id="430" r:id="rId29"/>
    <p:sldId id="431" r:id="rId30"/>
    <p:sldId id="432" r:id="rId31"/>
    <p:sldId id="433" r:id="rId32"/>
    <p:sldId id="434" r:id="rId33"/>
    <p:sldId id="258" r:id="rId34"/>
    <p:sldId id="391" r:id="rId35"/>
    <p:sldId id="396" r:id="rId36"/>
    <p:sldId id="397" r:id="rId37"/>
    <p:sldId id="3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3FA01-20F8-4CE4-97B2-BC929AD8FEDA}" v="335" dt="2024-02-19T14:58:58.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810"/>
  </p:normalViewPr>
  <p:slideViewPr>
    <p:cSldViewPr snapToGrid="0">
      <p:cViewPr varScale="1">
        <p:scale>
          <a:sx n="92" d="100"/>
          <a:sy n="92" d="100"/>
        </p:scale>
        <p:origin x="12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hompson" userId="bb923580-4363-48c7-b162-12d6a074c26b" providerId="ADAL" clId="{1773FA01-20F8-4CE4-97B2-BC929AD8FEDA}"/>
    <pc:docChg chg="custSel addSld delSld modSld">
      <pc:chgData name="Naomi Thompson" userId="bb923580-4363-48c7-b162-12d6a074c26b" providerId="ADAL" clId="{1773FA01-20F8-4CE4-97B2-BC929AD8FEDA}" dt="2024-02-19T16:44:48.979" v="492" actId="20577"/>
      <pc:docMkLst>
        <pc:docMk/>
      </pc:docMkLst>
      <pc:sldChg chg="modSp mod">
        <pc:chgData name="Naomi Thompson" userId="bb923580-4363-48c7-b162-12d6a074c26b" providerId="ADAL" clId="{1773FA01-20F8-4CE4-97B2-BC929AD8FEDA}" dt="2024-02-19T14:36:57.564" v="7" actId="1076"/>
        <pc:sldMkLst>
          <pc:docMk/>
          <pc:sldMk cId="3510528134" sldId="256"/>
        </pc:sldMkLst>
        <pc:spChg chg="mod">
          <ac:chgData name="Naomi Thompson" userId="bb923580-4363-48c7-b162-12d6a074c26b" providerId="ADAL" clId="{1773FA01-20F8-4CE4-97B2-BC929AD8FEDA}" dt="2024-02-19T14:36:57.564" v="7" actId="1076"/>
          <ac:spMkLst>
            <pc:docMk/>
            <pc:sldMk cId="3510528134" sldId="256"/>
            <ac:spMk id="3" creationId="{31E516BA-821A-5BBE-A609-0458FB9EED7B}"/>
          </ac:spMkLst>
        </pc:spChg>
      </pc:sldChg>
      <pc:sldChg chg="modNotesTx">
        <pc:chgData name="Naomi Thompson" userId="bb923580-4363-48c7-b162-12d6a074c26b" providerId="ADAL" clId="{1773FA01-20F8-4CE4-97B2-BC929AD8FEDA}" dt="2024-02-19T14:38:10.879" v="11" actId="20577"/>
        <pc:sldMkLst>
          <pc:docMk/>
          <pc:sldMk cId="4112761089" sldId="257"/>
        </pc:sldMkLst>
      </pc:sldChg>
      <pc:sldChg chg="modSp mod modAnim modNotesTx">
        <pc:chgData name="Naomi Thompson" userId="bb923580-4363-48c7-b162-12d6a074c26b" providerId="ADAL" clId="{1773FA01-20F8-4CE4-97B2-BC929AD8FEDA}" dt="2024-02-19T14:59:01.402" v="469" actId="20577"/>
        <pc:sldMkLst>
          <pc:docMk/>
          <pc:sldMk cId="158236892" sldId="258"/>
        </pc:sldMkLst>
        <pc:spChg chg="mod">
          <ac:chgData name="Naomi Thompson" userId="bb923580-4363-48c7-b162-12d6a074c26b" providerId="ADAL" clId="{1773FA01-20F8-4CE4-97B2-BC929AD8FEDA}" dt="2024-02-19T14:58:58.036" v="468" actId="255"/>
          <ac:spMkLst>
            <pc:docMk/>
            <pc:sldMk cId="158236892" sldId="258"/>
            <ac:spMk id="3" creationId="{2BE03BD0-DBED-0618-9800-B4A9CA484587}"/>
          </ac:spMkLst>
        </pc:spChg>
      </pc:sldChg>
      <pc:sldChg chg="modNotesTx">
        <pc:chgData name="Naomi Thompson" userId="bb923580-4363-48c7-b162-12d6a074c26b" providerId="ADAL" clId="{1773FA01-20F8-4CE4-97B2-BC929AD8FEDA}" dt="2024-02-19T14:38:16.223" v="12" actId="20577"/>
        <pc:sldMkLst>
          <pc:docMk/>
          <pc:sldMk cId="1154231807" sldId="259"/>
        </pc:sldMkLst>
      </pc:sldChg>
      <pc:sldChg chg="del">
        <pc:chgData name="Naomi Thompson" userId="bb923580-4363-48c7-b162-12d6a074c26b" providerId="ADAL" clId="{1773FA01-20F8-4CE4-97B2-BC929AD8FEDA}" dt="2024-02-19T14:38:06.014" v="10" actId="47"/>
        <pc:sldMkLst>
          <pc:docMk/>
          <pc:sldMk cId="3100047838" sldId="260"/>
        </pc:sldMkLst>
      </pc:sldChg>
      <pc:sldChg chg="modSp">
        <pc:chgData name="Naomi Thompson" userId="bb923580-4363-48c7-b162-12d6a074c26b" providerId="ADAL" clId="{1773FA01-20F8-4CE4-97B2-BC929AD8FEDA}" dt="2024-02-19T14:43:02.042" v="86" actId="20577"/>
        <pc:sldMkLst>
          <pc:docMk/>
          <pc:sldMk cId="850803733" sldId="261"/>
        </pc:sldMkLst>
        <pc:spChg chg="mod">
          <ac:chgData name="Naomi Thompson" userId="bb923580-4363-48c7-b162-12d6a074c26b" providerId="ADAL" clId="{1773FA01-20F8-4CE4-97B2-BC929AD8FEDA}" dt="2024-02-19T14:43:02.042" v="86" actId="20577"/>
          <ac:spMkLst>
            <pc:docMk/>
            <pc:sldMk cId="850803733" sldId="261"/>
            <ac:spMk id="3" creationId="{AB72338C-85E2-9E74-4BEA-F4847465431E}"/>
          </ac:spMkLst>
        </pc:spChg>
      </pc:sldChg>
      <pc:sldChg chg="modNotesTx">
        <pc:chgData name="Naomi Thompson" userId="bb923580-4363-48c7-b162-12d6a074c26b" providerId="ADAL" clId="{1773FA01-20F8-4CE4-97B2-BC929AD8FEDA}" dt="2024-02-19T14:38:24.372" v="13" actId="20577"/>
        <pc:sldMkLst>
          <pc:docMk/>
          <pc:sldMk cId="973752839" sldId="265"/>
        </pc:sldMkLst>
      </pc:sldChg>
      <pc:sldChg chg="modNotesTx">
        <pc:chgData name="Naomi Thompson" userId="bb923580-4363-48c7-b162-12d6a074c26b" providerId="ADAL" clId="{1773FA01-20F8-4CE4-97B2-BC929AD8FEDA}" dt="2024-02-19T14:37:28.409" v="8" actId="20577"/>
        <pc:sldMkLst>
          <pc:docMk/>
          <pc:sldMk cId="2238088162" sldId="270"/>
        </pc:sldMkLst>
      </pc:sldChg>
      <pc:sldChg chg="del">
        <pc:chgData name="Naomi Thompson" userId="bb923580-4363-48c7-b162-12d6a074c26b" providerId="ADAL" clId="{1773FA01-20F8-4CE4-97B2-BC929AD8FEDA}" dt="2024-02-19T14:58:33.724" v="463" actId="47"/>
        <pc:sldMkLst>
          <pc:docMk/>
          <pc:sldMk cId="2150421166" sldId="272"/>
        </pc:sldMkLst>
      </pc:sldChg>
      <pc:sldChg chg="modSp mod modAnim">
        <pc:chgData name="Naomi Thompson" userId="bb923580-4363-48c7-b162-12d6a074c26b" providerId="ADAL" clId="{1773FA01-20F8-4CE4-97B2-BC929AD8FEDA}" dt="2024-02-19T14:40:04.624" v="30" actId="1076"/>
        <pc:sldMkLst>
          <pc:docMk/>
          <pc:sldMk cId="845106291" sldId="274"/>
        </pc:sldMkLst>
        <pc:spChg chg="mod">
          <ac:chgData name="Naomi Thompson" userId="bb923580-4363-48c7-b162-12d6a074c26b" providerId="ADAL" clId="{1773FA01-20F8-4CE4-97B2-BC929AD8FEDA}" dt="2024-02-19T14:40:04.624" v="30" actId="1076"/>
          <ac:spMkLst>
            <pc:docMk/>
            <pc:sldMk cId="845106291" sldId="274"/>
            <ac:spMk id="2" creationId="{60CBBCC7-05CB-8F41-5641-81C71073639B}"/>
          </ac:spMkLst>
        </pc:spChg>
        <pc:spChg chg="mod">
          <ac:chgData name="Naomi Thompson" userId="bb923580-4363-48c7-b162-12d6a074c26b" providerId="ADAL" clId="{1773FA01-20F8-4CE4-97B2-BC929AD8FEDA}" dt="2024-02-19T14:39:39.948" v="27" actId="255"/>
          <ac:spMkLst>
            <pc:docMk/>
            <pc:sldMk cId="845106291" sldId="274"/>
            <ac:spMk id="3" creationId="{AB72338C-85E2-9E74-4BEA-F4847465431E}"/>
          </ac:spMkLst>
        </pc:spChg>
      </pc:sldChg>
      <pc:sldChg chg="del">
        <pc:chgData name="Naomi Thompson" userId="bb923580-4363-48c7-b162-12d6a074c26b" providerId="ADAL" clId="{1773FA01-20F8-4CE4-97B2-BC929AD8FEDA}" dt="2024-02-19T14:58:36.972" v="465" actId="47"/>
        <pc:sldMkLst>
          <pc:docMk/>
          <pc:sldMk cId="2258450623" sldId="386"/>
        </pc:sldMkLst>
      </pc:sldChg>
      <pc:sldChg chg="del">
        <pc:chgData name="Naomi Thompson" userId="bb923580-4363-48c7-b162-12d6a074c26b" providerId="ADAL" clId="{1773FA01-20F8-4CE4-97B2-BC929AD8FEDA}" dt="2024-02-19T14:58:34.669" v="464" actId="47"/>
        <pc:sldMkLst>
          <pc:docMk/>
          <pc:sldMk cId="797264503" sldId="387"/>
        </pc:sldMkLst>
      </pc:sldChg>
      <pc:sldChg chg="modNotesTx">
        <pc:chgData name="Naomi Thompson" userId="bb923580-4363-48c7-b162-12d6a074c26b" providerId="ADAL" clId="{1773FA01-20F8-4CE4-97B2-BC929AD8FEDA}" dt="2024-02-19T14:59:07.212" v="470" actId="20577"/>
        <pc:sldMkLst>
          <pc:docMk/>
          <pc:sldMk cId="3872362682" sldId="391"/>
        </pc:sldMkLst>
      </pc:sldChg>
      <pc:sldChg chg="del">
        <pc:chgData name="Naomi Thompson" userId="bb923580-4363-48c7-b162-12d6a074c26b" providerId="ADAL" clId="{1773FA01-20F8-4CE4-97B2-BC929AD8FEDA}" dt="2024-02-19T14:58:32.697" v="462" actId="47"/>
        <pc:sldMkLst>
          <pc:docMk/>
          <pc:sldMk cId="1478010958" sldId="393"/>
        </pc:sldMkLst>
      </pc:sldChg>
      <pc:sldChg chg="modSp mod">
        <pc:chgData name="Naomi Thompson" userId="bb923580-4363-48c7-b162-12d6a074c26b" providerId="ADAL" clId="{1773FA01-20F8-4CE4-97B2-BC929AD8FEDA}" dt="2024-02-19T16:38:47.095" v="491" actId="20577"/>
        <pc:sldMkLst>
          <pc:docMk/>
          <pc:sldMk cId="2815026339" sldId="396"/>
        </pc:sldMkLst>
        <pc:spChg chg="mod">
          <ac:chgData name="Naomi Thompson" userId="bb923580-4363-48c7-b162-12d6a074c26b" providerId="ADAL" clId="{1773FA01-20F8-4CE4-97B2-BC929AD8FEDA}" dt="2024-02-19T16:38:47.095" v="491" actId="20577"/>
          <ac:spMkLst>
            <pc:docMk/>
            <pc:sldMk cId="2815026339" sldId="396"/>
            <ac:spMk id="3" creationId="{0F45ADBC-FE12-607D-CB12-B9FD5707ADE3}"/>
          </ac:spMkLst>
        </pc:spChg>
      </pc:sldChg>
      <pc:sldChg chg="modNotesTx">
        <pc:chgData name="Naomi Thompson" userId="bb923580-4363-48c7-b162-12d6a074c26b" providerId="ADAL" clId="{1773FA01-20F8-4CE4-97B2-BC929AD8FEDA}" dt="2024-02-19T16:44:48.979" v="492" actId="20577"/>
        <pc:sldMkLst>
          <pc:docMk/>
          <pc:sldMk cId="3058124746" sldId="397"/>
        </pc:sldMkLst>
      </pc:sldChg>
      <pc:sldChg chg="modSp mod">
        <pc:chgData name="Naomi Thompson" userId="bb923580-4363-48c7-b162-12d6a074c26b" providerId="ADAL" clId="{1773FA01-20F8-4CE4-97B2-BC929AD8FEDA}" dt="2024-02-19T14:36:17.758" v="6" actId="20577"/>
        <pc:sldMkLst>
          <pc:docMk/>
          <pc:sldMk cId="1264502029" sldId="402"/>
        </pc:sldMkLst>
        <pc:spChg chg="mod">
          <ac:chgData name="Naomi Thompson" userId="bb923580-4363-48c7-b162-12d6a074c26b" providerId="ADAL" clId="{1773FA01-20F8-4CE4-97B2-BC929AD8FEDA}" dt="2024-02-19T14:36:17.758" v="6" actId="20577"/>
          <ac:spMkLst>
            <pc:docMk/>
            <pc:sldMk cId="1264502029" sldId="402"/>
            <ac:spMk id="3" creationId="{765CBFB9-AF35-C37B-2C73-55DF84011381}"/>
          </ac:spMkLst>
        </pc:spChg>
      </pc:sldChg>
      <pc:sldChg chg="del">
        <pc:chgData name="Naomi Thompson" userId="bb923580-4363-48c7-b162-12d6a074c26b" providerId="ADAL" clId="{1773FA01-20F8-4CE4-97B2-BC929AD8FEDA}" dt="2024-02-19T14:51:24.888" v="229" actId="47"/>
        <pc:sldMkLst>
          <pc:docMk/>
          <pc:sldMk cId="385393591" sldId="406"/>
        </pc:sldMkLst>
      </pc:sldChg>
      <pc:sldChg chg="del">
        <pc:chgData name="Naomi Thompson" userId="bb923580-4363-48c7-b162-12d6a074c26b" providerId="ADAL" clId="{1773FA01-20F8-4CE4-97B2-BC929AD8FEDA}" dt="2024-02-19T14:52:06.078" v="233" actId="47"/>
        <pc:sldMkLst>
          <pc:docMk/>
          <pc:sldMk cId="2023379949" sldId="407"/>
        </pc:sldMkLst>
      </pc:sldChg>
      <pc:sldChg chg="del">
        <pc:chgData name="Naomi Thompson" userId="bb923580-4363-48c7-b162-12d6a074c26b" providerId="ADAL" clId="{1773FA01-20F8-4CE4-97B2-BC929AD8FEDA}" dt="2024-02-19T14:52:03.986" v="232" actId="47"/>
        <pc:sldMkLst>
          <pc:docMk/>
          <pc:sldMk cId="2020099297" sldId="408"/>
        </pc:sldMkLst>
      </pc:sldChg>
      <pc:sldChg chg="add del">
        <pc:chgData name="Naomi Thompson" userId="bb923580-4363-48c7-b162-12d6a074c26b" providerId="ADAL" clId="{1773FA01-20F8-4CE4-97B2-BC929AD8FEDA}" dt="2024-02-19T14:58:03.601" v="461" actId="47"/>
        <pc:sldMkLst>
          <pc:docMk/>
          <pc:sldMk cId="2436155866" sldId="410"/>
        </pc:sldMkLst>
      </pc:sldChg>
      <pc:sldChg chg="modSp mod">
        <pc:chgData name="Naomi Thompson" userId="bb923580-4363-48c7-b162-12d6a074c26b" providerId="ADAL" clId="{1773FA01-20F8-4CE4-97B2-BC929AD8FEDA}" dt="2024-02-19T14:41:21.685" v="40" actId="20577"/>
        <pc:sldMkLst>
          <pc:docMk/>
          <pc:sldMk cId="3353259057" sldId="413"/>
        </pc:sldMkLst>
        <pc:spChg chg="mod">
          <ac:chgData name="Naomi Thompson" userId="bb923580-4363-48c7-b162-12d6a074c26b" providerId="ADAL" clId="{1773FA01-20F8-4CE4-97B2-BC929AD8FEDA}" dt="2024-02-19T14:41:21.685" v="40" actId="20577"/>
          <ac:spMkLst>
            <pc:docMk/>
            <pc:sldMk cId="3353259057" sldId="413"/>
            <ac:spMk id="3" creationId="{AB72338C-85E2-9E74-4BEA-F4847465431E}"/>
          </ac:spMkLst>
        </pc:spChg>
      </pc:sldChg>
      <pc:sldChg chg="modSp mod">
        <pc:chgData name="Naomi Thompson" userId="bb923580-4363-48c7-b162-12d6a074c26b" providerId="ADAL" clId="{1773FA01-20F8-4CE4-97B2-BC929AD8FEDA}" dt="2024-02-19T14:40:27.354" v="36" actId="27636"/>
        <pc:sldMkLst>
          <pc:docMk/>
          <pc:sldMk cId="4047644405" sldId="414"/>
        </pc:sldMkLst>
        <pc:spChg chg="mod">
          <ac:chgData name="Naomi Thompson" userId="bb923580-4363-48c7-b162-12d6a074c26b" providerId="ADAL" clId="{1773FA01-20F8-4CE4-97B2-BC929AD8FEDA}" dt="2024-02-19T14:40:27.354" v="36" actId="27636"/>
          <ac:spMkLst>
            <pc:docMk/>
            <pc:sldMk cId="4047644405" sldId="414"/>
            <ac:spMk id="3" creationId="{AB72338C-85E2-9E74-4BEA-F4847465431E}"/>
          </ac:spMkLst>
        </pc:spChg>
      </pc:sldChg>
      <pc:sldChg chg="modSp mod">
        <pc:chgData name="Naomi Thompson" userId="bb923580-4363-48c7-b162-12d6a074c26b" providerId="ADAL" clId="{1773FA01-20F8-4CE4-97B2-BC929AD8FEDA}" dt="2024-02-19T14:41:49.712" v="48" actId="20577"/>
        <pc:sldMkLst>
          <pc:docMk/>
          <pc:sldMk cId="4141972279" sldId="415"/>
        </pc:sldMkLst>
        <pc:spChg chg="mod">
          <ac:chgData name="Naomi Thompson" userId="bb923580-4363-48c7-b162-12d6a074c26b" providerId="ADAL" clId="{1773FA01-20F8-4CE4-97B2-BC929AD8FEDA}" dt="2024-02-19T14:41:49.712" v="48" actId="20577"/>
          <ac:spMkLst>
            <pc:docMk/>
            <pc:sldMk cId="4141972279" sldId="415"/>
            <ac:spMk id="3" creationId="{FC2FA578-B306-C428-1172-0B41108471B1}"/>
          </ac:spMkLst>
        </pc:spChg>
      </pc:sldChg>
      <pc:sldChg chg="modSp mod">
        <pc:chgData name="Naomi Thompson" userId="bb923580-4363-48c7-b162-12d6a074c26b" providerId="ADAL" clId="{1773FA01-20F8-4CE4-97B2-BC929AD8FEDA}" dt="2024-02-19T14:43:38.265" v="127" actId="20577"/>
        <pc:sldMkLst>
          <pc:docMk/>
          <pc:sldMk cId="682272650" sldId="417"/>
        </pc:sldMkLst>
        <pc:spChg chg="mod">
          <ac:chgData name="Naomi Thompson" userId="bb923580-4363-48c7-b162-12d6a074c26b" providerId="ADAL" clId="{1773FA01-20F8-4CE4-97B2-BC929AD8FEDA}" dt="2024-02-19T14:43:38.265" v="127" actId="20577"/>
          <ac:spMkLst>
            <pc:docMk/>
            <pc:sldMk cId="682272650" sldId="417"/>
            <ac:spMk id="5" creationId="{A1AE354C-1651-39F3-1E61-CE90011C5467}"/>
          </ac:spMkLst>
        </pc:spChg>
      </pc:sldChg>
      <pc:sldChg chg="modSp mod">
        <pc:chgData name="Naomi Thompson" userId="bb923580-4363-48c7-b162-12d6a074c26b" providerId="ADAL" clId="{1773FA01-20F8-4CE4-97B2-BC929AD8FEDA}" dt="2024-02-19T14:44:01.460" v="129" actId="255"/>
        <pc:sldMkLst>
          <pc:docMk/>
          <pc:sldMk cId="3348570116" sldId="418"/>
        </pc:sldMkLst>
        <pc:spChg chg="mod">
          <ac:chgData name="Naomi Thompson" userId="bb923580-4363-48c7-b162-12d6a074c26b" providerId="ADAL" clId="{1773FA01-20F8-4CE4-97B2-BC929AD8FEDA}" dt="2024-02-19T14:44:01.460" v="129" actId="255"/>
          <ac:spMkLst>
            <pc:docMk/>
            <pc:sldMk cId="3348570116" sldId="418"/>
            <ac:spMk id="3" creationId="{FC2FA578-B306-C428-1172-0B41108471B1}"/>
          </ac:spMkLst>
        </pc:spChg>
      </pc:sldChg>
      <pc:sldChg chg="modSp mod modAnim">
        <pc:chgData name="Naomi Thompson" userId="bb923580-4363-48c7-b162-12d6a074c26b" providerId="ADAL" clId="{1773FA01-20F8-4CE4-97B2-BC929AD8FEDA}" dt="2024-02-19T14:53:13.094" v="242" actId="14100"/>
        <pc:sldMkLst>
          <pc:docMk/>
          <pc:sldMk cId="2436977896" sldId="419"/>
        </pc:sldMkLst>
        <pc:spChg chg="mod">
          <ac:chgData name="Naomi Thompson" userId="bb923580-4363-48c7-b162-12d6a074c26b" providerId="ADAL" clId="{1773FA01-20F8-4CE4-97B2-BC929AD8FEDA}" dt="2024-02-19T14:53:13.094" v="242" actId="14100"/>
          <ac:spMkLst>
            <pc:docMk/>
            <pc:sldMk cId="2436977896" sldId="419"/>
            <ac:spMk id="3" creationId="{AB72338C-85E2-9E74-4BEA-F4847465431E}"/>
          </ac:spMkLst>
        </pc:spChg>
      </pc:sldChg>
      <pc:sldChg chg="modSp mod modAnim">
        <pc:chgData name="Naomi Thompson" userId="bb923580-4363-48c7-b162-12d6a074c26b" providerId="ADAL" clId="{1773FA01-20F8-4CE4-97B2-BC929AD8FEDA}" dt="2024-02-19T14:55:21.425" v="458" actId="20577"/>
        <pc:sldMkLst>
          <pc:docMk/>
          <pc:sldMk cId="2192699010" sldId="420"/>
        </pc:sldMkLst>
        <pc:spChg chg="mod">
          <ac:chgData name="Naomi Thompson" userId="bb923580-4363-48c7-b162-12d6a074c26b" providerId="ADAL" clId="{1773FA01-20F8-4CE4-97B2-BC929AD8FEDA}" dt="2024-02-19T14:49:12.282" v="226" actId="20577"/>
          <ac:spMkLst>
            <pc:docMk/>
            <pc:sldMk cId="2192699010" sldId="420"/>
            <ac:spMk id="2" creationId="{60CBBCC7-05CB-8F41-5641-81C71073639B}"/>
          </ac:spMkLst>
        </pc:spChg>
        <pc:spChg chg="mod">
          <ac:chgData name="Naomi Thompson" userId="bb923580-4363-48c7-b162-12d6a074c26b" providerId="ADAL" clId="{1773FA01-20F8-4CE4-97B2-BC929AD8FEDA}" dt="2024-02-19T14:55:21.425" v="458" actId="20577"/>
          <ac:spMkLst>
            <pc:docMk/>
            <pc:sldMk cId="2192699010" sldId="420"/>
            <ac:spMk id="3" creationId="{AB72338C-85E2-9E74-4BEA-F4847465431E}"/>
          </ac:spMkLst>
        </pc:spChg>
      </pc:sldChg>
      <pc:sldChg chg="modSp mod">
        <pc:chgData name="Naomi Thompson" userId="bb923580-4363-48c7-b162-12d6a074c26b" providerId="ADAL" clId="{1773FA01-20F8-4CE4-97B2-BC929AD8FEDA}" dt="2024-02-19T14:55:56.632" v="460" actId="20577"/>
        <pc:sldMkLst>
          <pc:docMk/>
          <pc:sldMk cId="756933022" sldId="423"/>
        </pc:sldMkLst>
        <pc:spChg chg="mod">
          <ac:chgData name="Naomi Thompson" userId="bb923580-4363-48c7-b162-12d6a074c26b" providerId="ADAL" clId="{1773FA01-20F8-4CE4-97B2-BC929AD8FEDA}" dt="2024-02-19T14:55:56.632" v="460" actId="20577"/>
          <ac:spMkLst>
            <pc:docMk/>
            <pc:sldMk cId="756933022" sldId="423"/>
            <ac:spMk id="2" creationId="{090EDF1C-6960-3E55-453A-D1EC4C5A9205}"/>
          </ac:spMkLst>
        </pc:spChg>
        <pc:spChg chg="mod">
          <ac:chgData name="Naomi Thompson" userId="bb923580-4363-48c7-b162-12d6a074c26b" providerId="ADAL" clId="{1773FA01-20F8-4CE4-97B2-BC929AD8FEDA}" dt="2024-02-19T14:48:54.018" v="196" actId="27636"/>
          <ac:spMkLst>
            <pc:docMk/>
            <pc:sldMk cId="756933022" sldId="423"/>
            <ac:spMk id="3" creationId="{FC2FA578-B306-C428-1172-0B41108471B1}"/>
          </ac:spMkLst>
        </pc:spChg>
      </pc:sldChg>
      <pc:sldChg chg="modSp mod">
        <pc:chgData name="Naomi Thompson" userId="bb923580-4363-48c7-b162-12d6a074c26b" providerId="ADAL" clId="{1773FA01-20F8-4CE4-97B2-BC929AD8FEDA}" dt="2024-02-19T14:45:46.376" v="140" actId="1076"/>
        <pc:sldMkLst>
          <pc:docMk/>
          <pc:sldMk cId="709886767" sldId="425"/>
        </pc:sldMkLst>
        <pc:spChg chg="mod">
          <ac:chgData name="Naomi Thompson" userId="bb923580-4363-48c7-b162-12d6a074c26b" providerId="ADAL" clId="{1773FA01-20F8-4CE4-97B2-BC929AD8FEDA}" dt="2024-02-19T14:45:46.376" v="140" actId="1076"/>
          <ac:spMkLst>
            <pc:docMk/>
            <pc:sldMk cId="709886767" sldId="425"/>
            <ac:spMk id="9" creationId="{8C2CF849-388D-BD3A-00F2-D6A88B47569C}"/>
          </ac:spMkLst>
        </pc:spChg>
      </pc:sldChg>
      <pc:sldChg chg="modSp mod">
        <pc:chgData name="Naomi Thompson" userId="bb923580-4363-48c7-b162-12d6a074c26b" providerId="ADAL" clId="{1773FA01-20F8-4CE4-97B2-BC929AD8FEDA}" dt="2024-02-19T14:46:01.886" v="142" actId="27636"/>
        <pc:sldMkLst>
          <pc:docMk/>
          <pc:sldMk cId="434883832" sldId="426"/>
        </pc:sldMkLst>
        <pc:spChg chg="mod">
          <ac:chgData name="Naomi Thompson" userId="bb923580-4363-48c7-b162-12d6a074c26b" providerId="ADAL" clId="{1773FA01-20F8-4CE4-97B2-BC929AD8FEDA}" dt="2024-02-19T14:46:01.886" v="142" actId="27636"/>
          <ac:spMkLst>
            <pc:docMk/>
            <pc:sldMk cId="434883832" sldId="426"/>
            <ac:spMk id="3" creationId="{FC2FA578-B306-C428-1172-0B41108471B1}"/>
          </ac:spMkLst>
        </pc:spChg>
      </pc:sldChg>
      <pc:sldChg chg="add">
        <pc:chgData name="Naomi Thompson" userId="bb923580-4363-48c7-b162-12d6a074c26b" providerId="ADAL" clId="{1773FA01-20F8-4CE4-97B2-BC929AD8FEDA}" dt="2024-02-19T14:37:58.772" v="9"/>
        <pc:sldMkLst>
          <pc:docMk/>
          <pc:sldMk cId="2771160915" sldId="427"/>
        </pc:sldMkLst>
      </pc:sldChg>
      <pc:sldChg chg="modSp add mod">
        <pc:chgData name="Naomi Thompson" userId="bb923580-4363-48c7-b162-12d6a074c26b" providerId="ADAL" clId="{1773FA01-20F8-4CE4-97B2-BC929AD8FEDA}" dt="2024-02-19T14:51:15.384" v="228"/>
        <pc:sldMkLst>
          <pc:docMk/>
          <pc:sldMk cId="133995954" sldId="428"/>
        </pc:sldMkLst>
        <pc:spChg chg="mod">
          <ac:chgData name="Naomi Thompson" userId="bb923580-4363-48c7-b162-12d6a074c26b" providerId="ADAL" clId="{1773FA01-20F8-4CE4-97B2-BC929AD8FEDA}" dt="2024-02-19T14:51:15.384" v="228"/>
          <ac:spMkLst>
            <pc:docMk/>
            <pc:sldMk cId="133995954" sldId="428"/>
            <ac:spMk id="3" creationId="{8F6AF1D6-A489-3AF4-795D-195C5D459FCB}"/>
          </ac:spMkLst>
        </pc:spChg>
      </pc:sldChg>
      <pc:sldChg chg="modSp add mod">
        <pc:chgData name="Naomi Thompson" userId="bb923580-4363-48c7-b162-12d6a074c26b" providerId="ADAL" clId="{1773FA01-20F8-4CE4-97B2-BC929AD8FEDA}" dt="2024-02-19T14:51:49.720" v="231"/>
        <pc:sldMkLst>
          <pc:docMk/>
          <pc:sldMk cId="3018337556" sldId="429"/>
        </pc:sldMkLst>
        <pc:spChg chg="mod">
          <ac:chgData name="Naomi Thompson" userId="bb923580-4363-48c7-b162-12d6a074c26b" providerId="ADAL" clId="{1773FA01-20F8-4CE4-97B2-BC929AD8FEDA}" dt="2024-02-19T14:51:49.720" v="231"/>
          <ac:spMkLst>
            <pc:docMk/>
            <pc:sldMk cId="3018337556" sldId="429"/>
            <ac:spMk id="3" creationId="{8F6AF1D6-A489-3AF4-795D-195C5D459FCB}"/>
          </ac:spMkLst>
        </pc:spChg>
      </pc:sldChg>
      <pc:sldChg chg="modSp add mod">
        <pc:chgData name="Naomi Thompson" userId="bb923580-4363-48c7-b162-12d6a074c26b" providerId="ADAL" clId="{1773FA01-20F8-4CE4-97B2-BC929AD8FEDA}" dt="2024-02-19T14:52:14.867" v="235"/>
        <pc:sldMkLst>
          <pc:docMk/>
          <pc:sldMk cId="184659974" sldId="430"/>
        </pc:sldMkLst>
        <pc:spChg chg="mod">
          <ac:chgData name="Naomi Thompson" userId="bb923580-4363-48c7-b162-12d6a074c26b" providerId="ADAL" clId="{1773FA01-20F8-4CE4-97B2-BC929AD8FEDA}" dt="2024-02-19T14:52:14.867" v="235"/>
          <ac:spMkLst>
            <pc:docMk/>
            <pc:sldMk cId="184659974" sldId="430"/>
            <ac:spMk id="3" creationId="{8F6AF1D6-A489-3AF4-795D-195C5D459FCB}"/>
          </ac:spMkLst>
        </pc:spChg>
      </pc:sldChg>
      <pc:sldChg chg="add">
        <pc:chgData name="Naomi Thompson" userId="bb923580-4363-48c7-b162-12d6a074c26b" providerId="ADAL" clId="{1773FA01-20F8-4CE4-97B2-BC929AD8FEDA}" dt="2024-02-19T14:50:46.376" v="227"/>
        <pc:sldMkLst>
          <pc:docMk/>
          <pc:sldMk cId="385629044" sldId="431"/>
        </pc:sldMkLst>
      </pc:sldChg>
      <pc:sldChg chg="add">
        <pc:chgData name="Naomi Thompson" userId="bb923580-4363-48c7-b162-12d6a074c26b" providerId="ADAL" clId="{1773FA01-20F8-4CE4-97B2-BC929AD8FEDA}" dt="2024-02-19T14:50:46.376" v="227"/>
        <pc:sldMkLst>
          <pc:docMk/>
          <pc:sldMk cId="3778766100" sldId="432"/>
        </pc:sldMkLst>
      </pc:sldChg>
      <pc:sldChg chg="add">
        <pc:chgData name="Naomi Thompson" userId="bb923580-4363-48c7-b162-12d6a074c26b" providerId="ADAL" clId="{1773FA01-20F8-4CE4-97B2-BC929AD8FEDA}" dt="2024-02-19T14:50:46.376" v="227"/>
        <pc:sldMkLst>
          <pc:docMk/>
          <pc:sldMk cId="532575020" sldId="433"/>
        </pc:sldMkLst>
      </pc:sldChg>
      <pc:sldChg chg="add">
        <pc:chgData name="Naomi Thompson" userId="bb923580-4363-48c7-b162-12d6a074c26b" providerId="ADAL" clId="{1773FA01-20F8-4CE4-97B2-BC929AD8FEDA}" dt="2024-02-19T14:50:46.376" v="227"/>
        <pc:sldMkLst>
          <pc:docMk/>
          <pc:sldMk cId="3534420731" sldId="4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CC64D-E647-4961-B7F5-A7FD212590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8C618B0-6B61-48AE-A549-E544C8AAE23B}">
      <dgm:prSet/>
      <dgm:spPr/>
      <dgm:t>
        <a:bodyPr/>
        <a:lstStyle/>
        <a:p>
          <a:r>
            <a:rPr lang="en-US" dirty="0"/>
            <a:t>Gone from my sight – Henry Van Dyke</a:t>
          </a:r>
        </a:p>
      </dgm:t>
    </dgm:pt>
    <dgm:pt modelId="{793BB89C-82F1-43FE-B0FA-BFD38C3C1F58}" type="parTrans" cxnId="{793A6865-15E9-4D5F-999E-4173D32C1B43}">
      <dgm:prSet/>
      <dgm:spPr/>
      <dgm:t>
        <a:bodyPr/>
        <a:lstStyle/>
        <a:p>
          <a:endParaRPr lang="en-US"/>
        </a:p>
      </dgm:t>
    </dgm:pt>
    <dgm:pt modelId="{0DA492B5-DEF7-4318-A8B4-3EDC92D4E9F9}" type="sibTrans" cxnId="{793A6865-15E9-4D5F-999E-4173D32C1B43}">
      <dgm:prSet/>
      <dgm:spPr/>
      <dgm:t>
        <a:bodyPr/>
        <a:lstStyle/>
        <a:p>
          <a:endParaRPr lang="en-US"/>
        </a:p>
      </dgm:t>
    </dgm:pt>
    <dgm:pt modelId="{8C9AD265-D684-4F2D-A44A-545FE569F8DF}">
      <dgm:prSet/>
      <dgm:spPr/>
      <dgm:t>
        <a:bodyPr/>
        <a:lstStyle/>
        <a:p>
          <a:r>
            <a:rPr lang="en-US" dirty="0"/>
            <a:t>Do not stand at my grave and weep – Mary Elisabeth Frye</a:t>
          </a:r>
        </a:p>
      </dgm:t>
    </dgm:pt>
    <dgm:pt modelId="{52E994E2-3E1E-4436-BC79-F89FCEEB7186}" type="parTrans" cxnId="{F9210690-663C-4C45-A29B-316CFB72225C}">
      <dgm:prSet/>
      <dgm:spPr/>
      <dgm:t>
        <a:bodyPr/>
        <a:lstStyle/>
        <a:p>
          <a:endParaRPr lang="en-US"/>
        </a:p>
      </dgm:t>
    </dgm:pt>
    <dgm:pt modelId="{1CDA448F-2392-48E0-9E1E-87EADC9F61F6}" type="sibTrans" cxnId="{F9210690-663C-4C45-A29B-316CFB72225C}">
      <dgm:prSet/>
      <dgm:spPr/>
      <dgm:t>
        <a:bodyPr/>
        <a:lstStyle/>
        <a:p>
          <a:endParaRPr lang="en-US"/>
        </a:p>
      </dgm:t>
    </dgm:pt>
    <dgm:pt modelId="{7F8BC555-1BC2-476E-BD0F-CA965DD4E203}">
      <dgm:prSet/>
      <dgm:spPr/>
      <dgm:t>
        <a:bodyPr/>
        <a:lstStyle/>
        <a:p>
          <a:r>
            <a:rPr lang="en-US" dirty="0"/>
            <a:t>All is Well – Henry Scott Holland</a:t>
          </a:r>
        </a:p>
      </dgm:t>
    </dgm:pt>
    <dgm:pt modelId="{F3A05563-91C2-4EA3-81E1-F8C13514D7FF}" type="parTrans" cxnId="{863ED1CB-E72A-4B53-92CA-4A0EC7783C0F}">
      <dgm:prSet/>
      <dgm:spPr/>
      <dgm:t>
        <a:bodyPr/>
        <a:lstStyle/>
        <a:p>
          <a:endParaRPr lang="en-US"/>
        </a:p>
      </dgm:t>
    </dgm:pt>
    <dgm:pt modelId="{11B6847A-CD09-49EF-8C0B-A88514835463}" type="sibTrans" cxnId="{863ED1CB-E72A-4B53-92CA-4A0EC7783C0F}">
      <dgm:prSet/>
      <dgm:spPr/>
      <dgm:t>
        <a:bodyPr/>
        <a:lstStyle/>
        <a:p>
          <a:endParaRPr lang="en-US"/>
        </a:p>
      </dgm:t>
    </dgm:pt>
    <dgm:pt modelId="{4635F58C-5E68-444A-BB1A-2A3896EEDE78}">
      <dgm:prSet/>
      <dgm:spPr/>
      <dgm:t>
        <a:bodyPr/>
        <a:lstStyle/>
        <a:p>
          <a:r>
            <a:rPr lang="en-US" dirty="0"/>
            <a:t>The Ship - Bishop Brent</a:t>
          </a:r>
        </a:p>
      </dgm:t>
    </dgm:pt>
    <dgm:pt modelId="{14082B63-2060-409D-BD08-08DD4B9E198A}" type="parTrans" cxnId="{7B63490B-5161-4196-84A3-C237FFD34134}">
      <dgm:prSet/>
      <dgm:spPr/>
      <dgm:t>
        <a:bodyPr/>
        <a:lstStyle/>
        <a:p>
          <a:endParaRPr lang="en-US"/>
        </a:p>
      </dgm:t>
    </dgm:pt>
    <dgm:pt modelId="{1B5ED806-FC18-47AC-BD1F-6BB1FBF58372}" type="sibTrans" cxnId="{7B63490B-5161-4196-84A3-C237FFD34134}">
      <dgm:prSet/>
      <dgm:spPr/>
      <dgm:t>
        <a:bodyPr/>
        <a:lstStyle/>
        <a:p>
          <a:endParaRPr lang="en-US"/>
        </a:p>
      </dgm:t>
    </dgm:pt>
    <dgm:pt modelId="{86F0AA97-CFD3-4D4D-A861-923E19EDBD78}">
      <dgm:prSet/>
      <dgm:spPr/>
      <dgm:t>
        <a:bodyPr/>
        <a:lstStyle/>
        <a:p>
          <a:r>
            <a:rPr lang="en-US"/>
            <a:t>Look for me in Rainbows – Conn Bernard</a:t>
          </a:r>
        </a:p>
      </dgm:t>
    </dgm:pt>
    <dgm:pt modelId="{796382E8-5FB0-404C-BED3-5D0D81E25734}" type="parTrans" cxnId="{92837CDA-D4C6-4243-BF10-6580CBDAFFE3}">
      <dgm:prSet/>
      <dgm:spPr/>
      <dgm:t>
        <a:bodyPr/>
        <a:lstStyle/>
        <a:p>
          <a:endParaRPr lang="en-US"/>
        </a:p>
      </dgm:t>
    </dgm:pt>
    <dgm:pt modelId="{74BBB3B0-8A08-433B-8FBF-51ACE751C8B1}" type="sibTrans" cxnId="{92837CDA-D4C6-4243-BF10-6580CBDAFFE3}">
      <dgm:prSet/>
      <dgm:spPr/>
      <dgm:t>
        <a:bodyPr/>
        <a:lstStyle/>
        <a:p>
          <a:endParaRPr lang="en-US"/>
        </a:p>
      </dgm:t>
    </dgm:pt>
    <dgm:pt modelId="{FCA783E1-10FF-44F1-9BF5-AE6717DA63FE}">
      <dgm:prSet/>
      <dgm:spPr/>
      <dgm:t>
        <a:bodyPr/>
        <a:lstStyle/>
        <a:p>
          <a:r>
            <a:rPr lang="en-US" dirty="0"/>
            <a:t>God’s Garden - Melissa Shreve</a:t>
          </a:r>
        </a:p>
      </dgm:t>
    </dgm:pt>
    <dgm:pt modelId="{8F10A3E9-AFBC-48FE-8887-45437F83C427}" type="parTrans" cxnId="{CDC11813-4FF6-4E77-8B1C-05C57A059626}">
      <dgm:prSet/>
      <dgm:spPr/>
      <dgm:t>
        <a:bodyPr/>
        <a:lstStyle/>
        <a:p>
          <a:endParaRPr lang="en-US"/>
        </a:p>
      </dgm:t>
    </dgm:pt>
    <dgm:pt modelId="{4D45EE00-E4B0-4EC9-B2C5-A0D5DAF326D7}" type="sibTrans" cxnId="{CDC11813-4FF6-4E77-8B1C-05C57A059626}">
      <dgm:prSet/>
      <dgm:spPr/>
      <dgm:t>
        <a:bodyPr/>
        <a:lstStyle/>
        <a:p>
          <a:endParaRPr lang="en-US"/>
        </a:p>
      </dgm:t>
    </dgm:pt>
    <dgm:pt modelId="{5DBC9991-97D3-4A92-841A-C336D6D78708}">
      <dgm:prSet/>
      <dgm:spPr/>
      <dgm:t>
        <a:bodyPr/>
        <a:lstStyle/>
        <a:p>
          <a:r>
            <a:rPr lang="en-US" dirty="0"/>
            <a:t>She/he is gone – David Harkins</a:t>
          </a:r>
        </a:p>
      </dgm:t>
    </dgm:pt>
    <dgm:pt modelId="{F82914F1-6B58-4391-96D4-0B478344F438}" type="parTrans" cxnId="{91FC5F28-E051-4EB0-AD35-70FFEED53077}">
      <dgm:prSet/>
      <dgm:spPr/>
      <dgm:t>
        <a:bodyPr/>
        <a:lstStyle/>
        <a:p>
          <a:endParaRPr lang="en-US"/>
        </a:p>
      </dgm:t>
    </dgm:pt>
    <dgm:pt modelId="{1DFB4058-7B23-42B7-831A-ACEEB3396C5D}" type="sibTrans" cxnId="{91FC5F28-E051-4EB0-AD35-70FFEED53077}">
      <dgm:prSet/>
      <dgm:spPr/>
      <dgm:t>
        <a:bodyPr/>
        <a:lstStyle/>
        <a:p>
          <a:endParaRPr lang="en-US"/>
        </a:p>
      </dgm:t>
    </dgm:pt>
    <dgm:pt modelId="{DEE10325-F7BF-1A4E-903D-0BC4B2483AB1}" type="pres">
      <dgm:prSet presAssocID="{649CC64D-E647-4961-B7F5-A7FD212590E6}" presName="linear" presStyleCnt="0">
        <dgm:presLayoutVars>
          <dgm:animLvl val="lvl"/>
          <dgm:resizeHandles val="exact"/>
        </dgm:presLayoutVars>
      </dgm:prSet>
      <dgm:spPr/>
    </dgm:pt>
    <dgm:pt modelId="{715E4D6F-286E-B94C-8881-2C26A694551A}" type="pres">
      <dgm:prSet presAssocID="{F8C618B0-6B61-48AE-A549-E544C8AAE23B}" presName="parentText" presStyleLbl="node1" presStyleIdx="0" presStyleCnt="7">
        <dgm:presLayoutVars>
          <dgm:chMax val="0"/>
          <dgm:bulletEnabled val="1"/>
        </dgm:presLayoutVars>
      </dgm:prSet>
      <dgm:spPr/>
    </dgm:pt>
    <dgm:pt modelId="{F6CCC402-8414-6C45-BE44-79468BE7674E}" type="pres">
      <dgm:prSet presAssocID="{0DA492B5-DEF7-4318-A8B4-3EDC92D4E9F9}" presName="spacer" presStyleCnt="0"/>
      <dgm:spPr/>
    </dgm:pt>
    <dgm:pt modelId="{B0E3B098-0851-5B45-A2C4-F7FD4C52C8C2}" type="pres">
      <dgm:prSet presAssocID="{8C9AD265-D684-4F2D-A44A-545FE569F8DF}" presName="parentText" presStyleLbl="node1" presStyleIdx="1" presStyleCnt="7">
        <dgm:presLayoutVars>
          <dgm:chMax val="0"/>
          <dgm:bulletEnabled val="1"/>
        </dgm:presLayoutVars>
      </dgm:prSet>
      <dgm:spPr/>
    </dgm:pt>
    <dgm:pt modelId="{06CDDF54-CC3C-CF48-BBE5-AC53A89FED56}" type="pres">
      <dgm:prSet presAssocID="{1CDA448F-2392-48E0-9E1E-87EADC9F61F6}" presName="spacer" presStyleCnt="0"/>
      <dgm:spPr/>
    </dgm:pt>
    <dgm:pt modelId="{75A256BD-AD15-084C-93DE-648D90F9FA03}" type="pres">
      <dgm:prSet presAssocID="{7F8BC555-1BC2-476E-BD0F-CA965DD4E203}" presName="parentText" presStyleLbl="node1" presStyleIdx="2" presStyleCnt="7">
        <dgm:presLayoutVars>
          <dgm:chMax val="0"/>
          <dgm:bulletEnabled val="1"/>
        </dgm:presLayoutVars>
      </dgm:prSet>
      <dgm:spPr/>
    </dgm:pt>
    <dgm:pt modelId="{6E8A2ACA-D21E-754A-8398-30DCDB42C7B0}" type="pres">
      <dgm:prSet presAssocID="{11B6847A-CD09-49EF-8C0B-A88514835463}" presName="spacer" presStyleCnt="0"/>
      <dgm:spPr/>
    </dgm:pt>
    <dgm:pt modelId="{7CFF9433-DB17-3B4F-826D-F95C77684407}" type="pres">
      <dgm:prSet presAssocID="{4635F58C-5E68-444A-BB1A-2A3896EEDE78}" presName="parentText" presStyleLbl="node1" presStyleIdx="3" presStyleCnt="7">
        <dgm:presLayoutVars>
          <dgm:chMax val="0"/>
          <dgm:bulletEnabled val="1"/>
        </dgm:presLayoutVars>
      </dgm:prSet>
      <dgm:spPr/>
    </dgm:pt>
    <dgm:pt modelId="{72A79896-7708-4F42-B073-A12EDD8894C7}" type="pres">
      <dgm:prSet presAssocID="{1B5ED806-FC18-47AC-BD1F-6BB1FBF58372}" presName="spacer" presStyleCnt="0"/>
      <dgm:spPr/>
    </dgm:pt>
    <dgm:pt modelId="{056DF480-6024-2941-A2B4-C9EF6827CD62}" type="pres">
      <dgm:prSet presAssocID="{86F0AA97-CFD3-4D4D-A861-923E19EDBD78}" presName="parentText" presStyleLbl="node1" presStyleIdx="4" presStyleCnt="7">
        <dgm:presLayoutVars>
          <dgm:chMax val="0"/>
          <dgm:bulletEnabled val="1"/>
        </dgm:presLayoutVars>
      </dgm:prSet>
      <dgm:spPr/>
    </dgm:pt>
    <dgm:pt modelId="{5A5C1695-61EF-1549-AE03-DE11FCE55AD2}" type="pres">
      <dgm:prSet presAssocID="{74BBB3B0-8A08-433B-8FBF-51ACE751C8B1}" presName="spacer" presStyleCnt="0"/>
      <dgm:spPr/>
    </dgm:pt>
    <dgm:pt modelId="{E39041DD-B070-3C47-8C9C-31A4A6ACBCA4}" type="pres">
      <dgm:prSet presAssocID="{FCA783E1-10FF-44F1-9BF5-AE6717DA63FE}" presName="parentText" presStyleLbl="node1" presStyleIdx="5" presStyleCnt="7">
        <dgm:presLayoutVars>
          <dgm:chMax val="0"/>
          <dgm:bulletEnabled val="1"/>
        </dgm:presLayoutVars>
      </dgm:prSet>
      <dgm:spPr/>
    </dgm:pt>
    <dgm:pt modelId="{D4326CAA-F95D-A849-B15A-4774AE2EE7DA}" type="pres">
      <dgm:prSet presAssocID="{4D45EE00-E4B0-4EC9-B2C5-A0D5DAF326D7}" presName="spacer" presStyleCnt="0"/>
      <dgm:spPr/>
    </dgm:pt>
    <dgm:pt modelId="{81CE328B-A6E5-E447-B590-F9921D827366}" type="pres">
      <dgm:prSet presAssocID="{5DBC9991-97D3-4A92-841A-C336D6D78708}" presName="parentText" presStyleLbl="node1" presStyleIdx="6" presStyleCnt="7">
        <dgm:presLayoutVars>
          <dgm:chMax val="0"/>
          <dgm:bulletEnabled val="1"/>
        </dgm:presLayoutVars>
      </dgm:prSet>
      <dgm:spPr/>
    </dgm:pt>
  </dgm:ptLst>
  <dgm:cxnLst>
    <dgm:cxn modelId="{EB6F2400-091A-1E42-9297-8DCD84951C91}" type="presOf" srcId="{86F0AA97-CFD3-4D4D-A861-923E19EDBD78}" destId="{056DF480-6024-2941-A2B4-C9EF6827CD62}" srcOrd="0" destOrd="0" presId="urn:microsoft.com/office/officeart/2005/8/layout/vList2"/>
    <dgm:cxn modelId="{A8351B0B-49E7-8743-B938-71177C22A0D4}" type="presOf" srcId="{F8C618B0-6B61-48AE-A549-E544C8AAE23B}" destId="{715E4D6F-286E-B94C-8881-2C26A694551A}" srcOrd="0" destOrd="0" presId="urn:microsoft.com/office/officeart/2005/8/layout/vList2"/>
    <dgm:cxn modelId="{7B63490B-5161-4196-84A3-C237FFD34134}" srcId="{649CC64D-E647-4961-B7F5-A7FD212590E6}" destId="{4635F58C-5E68-444A-BB1A-2A3896EEDE78}" srcOrd="3" destOrd="0" parTransId="{14082B63-2060-409D-BD08-08DD4B9E198A}" sibTransId="{1B5ED806-FC18-47AC-BD1F-6BB1FBF58372}"/>
    <dgm:cxn modelId="{CDC11813-4FF6-4E77-8B1C-05C57A059626}" srcId="{649CC64D-E647-4961-B7F5-A7FD212590E6}" destId="{FCA783E1-10FF-44F1-9BF5-AE6717DA63FE}" srcOrd="5" destOrd="0" parTransId="{8F10A3E9-AFBC-48FE-8887-45437F83C427}" sibTransId="{4D45EE00-E4B0-4EC9-B2C5-A0D5DAF326D7}"/>
    <dgm:cxn modelId="{91FC5F28-E051-4EB0-AD35-70FFEED53077}" srcId="{649CC64D-E647-4961-B7F5-A7FD212590E6}" destId="{5DBC9991-97D3-4A92-841A-C336D6D78708}" srcOrd="6" destOrd="0" parTransId="{F82914F1-6B58-4391-96D4-0B478344F438}" sibTransId="{1DFB4058-7B23-42B7-831A-ACEEB3396C5D}"/>
    <dgm:cxn modelId="{EC1CD03A-00EF-4B48-98DA-3B7EEC2245EB}" type="presOf" srcId="{649CC64D-E647-4961-B7F5-A7FD212590E6}" destId="{DEE10325-F7BF-1A4E-903D-0BC4B2483AB1}" srcOrd="0" destOrd="0" presId="urn:microsoft.com/office/officeart/2005/8/layout/vList2"/>
    <dgm:cxn modelId="{793A6865-15E9-4D5F-999E-4173D32C1B43}" srcId="{649CC64D-E647-4961-B7F5-A7FD212590E6}" destId="{F8C618B0-6B61-48AE-A549-E544C8AAE23B}" srcOrd="0" destOrd="0" parTransId="{793BB89C-82F1-43FE-B0FA-BFD38C3C1F58}" sibTransId="{0DA492B5-DEF7-4318-A8B4-3EDC92D4E9F9}"/>
    <dgm:cxn modelId="{DC7BAE56-2557-F941-8DE6-5E2A816C0B8E}" type="presOf" srcId="{FCA783E1-10FF-44F1-9BF5-AE6717DA63FE}" destId="{E39041DD-B070-3C47-8C9C-31A4A6ACBCA4}" srcOrd="0" destOrd="0" presId="urn:microsoft.com/office/officeart/2005/8/layout/vList2"/>
    <dgm:cxn modelId="{48E97878-7AE8-B241-9F9A-6A7B2FFC96A5}" type="presOf" srcId="{8C9AD265-D684-4F2D-A44A-545FE569F8DF}" destId="{B0E3B098-0851-5B45-A2C4-F7FD4C52C8C2}" srcOrd="0" destOrd="0" presId="urn:microsoft.com/office/officeart/2005/8/layout/vList2"/>
    <dgm:cxn modelId="{F9210690-663C-4C45-A29B-316CFB72225C}" srcId="{649CC64D-E647-4961-B7F5-A7FD212590E6}" destId="{8C9AD265-D684-4F2D-A44A-545FE569F8DF}" srcOrd="1" destOrd="0" parTransId="{52E994E2-3E1E-4436-BC79-F89FCEEB7186}" sibTransId="{1CDA448F-2392-48E0-9E1E-87EADC9F61F6}"/>
    <dgm:cxn modelId="{714BC996-B607-4A48-8DFD-F5B6F38B508D}" type="presOf" srcId="{4635F58C-5E68-444A-BB1A-2A3896EEDE78}" destId="{7CFF9433-DB17-3B4F-826D-F95C77684407}" srcOrd="0" destOrd="0" presId="urn:microsoft.com/office/officeart/2005/8/layout/vList2"/>
    <dgm:cxn modelId="{91681FB7-4E72-B74A-9DE3-DF6303178AC6}" type="presOf" srcId="{7F8BC555-1BC2-476E-BD0F-CA965DD4E203}" destId="{75A256BD-AD15-084C-93DE-648D90F9FA03}" srcOrd="0" destOrd="0" presId="urn:microsoft.com/office/officeart/2005/8/layout/vList2"/>
    <dgm:cxn modelId="{863ED1CB-E72A-4B53-92CA-4A0EC7783C0F}" srcId="{649CC64D-E647-4961-B7F5-A7FD212590E6}" destId="{7F8BC555-1BC2-476E-BD0F-CA965DD4E203}" srcOrd="2" destOrd="0" parTransId="{F3A05563-91C2-4EA3-81E1-F8C13514D7FF}" sibTransId="{11B6847A-CD09-49EF-8C0B-A88514835463}"/>
    <dgm:cxn modelId="{84D83BD6-4590-394E-BAAC-8604EFF826F6}" type="presOf" srcId="{5DBC9991-97D3-4A92-841A-C336D6D78708}" destId="{81CE328B-A6E5-E447-B590-F9921D827366}" srcOrd="0" destOrd="0" presId="urn:microsoft.com/office/officeart/2005/8/layout/vList2"/>
    <dgm:cxn modelId="{92837CDA-D4C6-4243-BF10-6580CBDAFFE3}" srcId="{649CC64D-E647-4961-B7F5-A7FD212590E6}" destId="{86F0AA97-CFD3-4D4D-A861-923E19EDBD78}" srcOrd="4" destOrd="0" parTransId="{796382E8-5FB0-404C-BED3-5D0D81E25734}" sibTransId="{74BBB3B0-8A08-433B-8FBF-51ACE751C8B1}"/>
    <dgm:cxn modelId="{D5D438B7-936C-FD43-8C15-E2539162BB06}" type="presParOf" srcId="{DEE10325-F7BF-1A4E-903D-0BC4B2483AB1}" destId="{715E4D6F-286E-B94C-8881-2C26A694551A}" srcOrd="0" destOrd="0" presId="urn:microsoft.com/office/officeart/2005/8/layout/vList2"/>
    <dgm:cxn modelId="{D4E9F1B3-67AF-1145-B96E-EC0410D26DDD}" type="presParOf" srcId="{DEE10325-F7BF-1A4E-903D-0BC4B2483AB1}" destId="{F6CCC402-8414-6C45-BE44-79468BE7674E}" srcOrd="1" destOrd="0" presId="urn:microsoft.com/office/officeart/2005/8/layout/vList2"/>
    <dgm:cxn modelId="{58DA4E64-4068-EE45-A58E-FC4952E05591}" type="presParOf" srcId="{DEE10325-F7BF-1A4E-903D-0BC4B2483AB1}" destId="{B0E3B098-0851-5B45-A2C4-F7FD4C52C8C2}" srcOrd="2" destOrd="0" presId="urn:microsoft.com/office/officeart/2005/8/layout/vList2"/>
    <dgm:cxn modelId="{8A0FD807-115F-F842-9A01-4FBF8F46F140}" type="presParOf" srcId="{DEE10325-F7BF-1A4E-903D-0BC4B2483AB1}" destId="{06CDDF54-CC3C-CF48-BBE5-AC53A89FED56}" srcOrd="3" destOrd="0" presId="urn:microsoft.com/office/officeart/2005/8/layout/vList2"/>
    <dgm:cxn modelId="{4DB9BF0B-A523-6645-9EEB-617655B4E57A}" type="presParOf" srcId="{DEE10325-F7BF-1A4E-903D-0BC4B2483AB1}" destId="{75A256BD-AD15-084C-93DE-648D90F9FA03}" srcOrd="4" destOrd="0" presId="urn:microsoft.com/office/officeart/2005/8/layout/vList2"/>
    <dgm:cxn modelId="{6CB3936B-C12F-B544-B7CA-CD47D00EC6BF}" type="presParOf" srcId="{DEE10325-F7BF-1A4E-903D-0BC4B2483AB1}" destId="{6E8A2ACA-D21E-754A-8398-30DCDB42C7B0}" srcOrd="5" destOrd="0" presId="urn:microsoft.com/office/officeart/2005/8/layout/vList2"/>
    <dgm:cxn modelId="{825D67A3-575F-4748-A59E-DBA3F4B0F851}" type="presParOf" srcId="{DEE10325-F7BF-1A4E-903D-0BC4B2483AB1}" destId="{7CFF9433-DB17-3B4F-826D-F95C77684407}" srcOrd="6" destOrd="0" presId="urn:microsoft.com/office/officeart/2005/8/layout/vList2"/>
    <dgm:cxn modelId="{F7F9C2C6-1AFC-674E-8B52-86D05F531680}" type="presParOf" srcId="{DEE10325-F7BF-1A4E-903D-0BC4B2483AB1}" destId="{72A79896-7708-4F42-B073-A12EDD8894C7}" srcOrd="7" destOrd="0" presId="urn:microsoft.com/office/officeart/2005/8/layout/vList2"/>
    <dgm:cxn modelId="{9FDF7BB4-589D-A34F-9306-AAFB4E30FA96}" type="presParOf" srcId="{DEE10325-F7BF-1A4E-903D-0BC4B2483AB1}" destId="{056DF480-6024-2941-A2B4-C9EF6827CD62}" srcOrd="8" destOrd="0" presId="urn:microsoft.com/office/officeart/2005/8/layout/vList2"/>
    <dgm:cxn modelId="{2FC46AEC-B1EA-B34D-9E53-72EF202F63C9}" type="presParOf" srcId="{DEE10325-F7BF-1A4E-903D-0BC4B2483AB1}" destId="{5A5C1695-61EF-1549-AE03-DE11FCE55AD2}" srcOrd="9" destOrd="0" presId="urn:microsoft.com/office/officeart/2005/8/layout/vList2"/>
    <dgm:cxn modelId="{039502DB-0C9F-6E41-B861-5D9F3F5A41BD}" type="presParOf" srcId="{DEE10325-F7BF-1A4E-903D-0BC4B2483AB1}" destId="{E39041DD-B070-3C47-8C9C-31A4A6ACBCA4}" srcOrd="10" destOrd="0" presId="urn:microsoft.com/office/officeart/2005/8/layout/vList2"/>
    <dgm:cxn modelId="{BDEF8721-BC92-4443-9CC4-B0395B01844B}" type="presParOf" srcId="{DEE10325-F7BF-1A4E-903D-0BC4B2483AB1}" destId="{D4326CAA-F95D-A849-B15A-4774AE2EE7DA}" srcOrd="11" destOrd="0" presId="urn:microsoft.com/office/officeart/2005/8/layout/vList2"/>
    <dgm:cxn modelId="{FEDCC0A7-F805-7148-8975-925F2FD44799}" type="presParOf" srcId="{DEE10325-F7BF-1A4E-903D-0BC4B2483AB1}" destId="{81CE328B-A6E5-E447-B590-F9921D82736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E4D6F-286E-B94C-8881-2C26A694551A}">
      <dsp:nvSpPr>
        <dsp:cNvPr id="0" name=""/>
        <dsp:cNvSpPr/>
      </dsp:nvSpPr>
      <dsp:spPr>
        <a:xfrm>
          <a:off x="0" y="997337"/>
          <a:ext cx="695539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Gone from my sight – Henry Van Dyke</a:t>
          </a:r>
        </a:p>
      </dsp:txBody>
      <dsp:txXfrm>
        <a:off x="24588" y="1021925"/>
        <a:ext cx="6906223" cy="454509"/>
      </dsp:txXfrm>
    </dsp:sp>
    <dsp:sp modelId="{B0E3B098-0851-5B45-A2C4-F7FD4C52C8C2}">
      <dsp:nvSpPr>
        <dsp:cNvPr id="0" name=""/>
        <dsp:cNvSpPr/>
      </dsp:nvSpPr>
      <dsp:spPr>
        <a:xfrm>
          <a:off x="0" y="1561502"/>
          <a:ext cx="6955399" cy="503685"/>
        </a:xfrm>
        <a:prstGeom prst="roundRect">
          <a:avLst/>
        </a:prstGeom>
        <a:solidFill>
          <a:schemeClr val="accent2">
            <a:hueOff val="-250601"/>
            <a:satOff val="-1712"/>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 not stand at my grave and weep – Mary Elisabeth Frye</a:t>
          </a:r>
        </a:p>
      </dsp:txBody>
      <dsp:txXfrm>
        <a:off x="24588" y="1586090"/>
        <a:ext cx="6906223" cy="454509"/>
      </dsp:txXfrm>
    </dsp:sp>
    <dsp:sp modelId="{75A256BD-AD15-084C-93DE-648D90F9FA03}">
      <dsp:nvSpPr>
        <dsp:cNvPr id="0" name=""/>
        <dsp:cNvSpPr/>
      </dsp:nvSpPr>
      <dsp:spPr>
        <a:xfrm>
          <a:off x="0" y="2125667"/>
          <a:ext cx="6955399" cy="503685"/>
        </a:xfrm>
        <a:prstGeom prst="roundRect">
          <a:avLst/>
        </a:prstGeom>
        <a:solidFill>
          <a:schemeClr val="accent2">
            <a:hueOff val="-501202"/>
            <a:satOff val="-3423"/>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All is Well – Henry Scott Holland</a:t>
          </a:r>
        </a:p>
      </dsp:txBody>
      <dsp:txXfrm>
        <a:off x="24588" y="2150255"/>
        <a:ext cx="6906223" cy="454509"/>
      </dsp:txXfrm>
    </dsp:sp>
    <dsp:sp modelId="{7CFF9433-DB17-3B4F-826D-F95C77684407}">
      <dsp:nvSpPr>
        <dsp:cNvPr id="0" name=""/>
        <dsp:cNvSpPr/>
      </dsp:nvSpPr>
      <dsp:spPr>
        <a:xfrm>
          <a:off x="0" y="2689832"/>
          <a:ext cx="6955399" cy="503685"/>
        </a:xfrm>
        <a:prstGeom prst="roundRect">
          <a:avLst/>
        </a:prstGeom>
        <a:solidFill>
          <a:schemeClr val="accent2">
            <a:hueOff val="-751803"/>
            <a:satOff val="-5135"/>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Ship - Bishop Brent</a:t>
          </a:r>
        </a:p>
      </dsp:txBody>
      <dsp:txXfrm>
        <a:off x="24588" y="2714420"/>
        <a:ext cx="6906223" cy="454509"/>
      </dsp:txXfrm>
    </dsp:sp>
    <dsp:sp modelId="{056DF480-6024-2941-A2B4-C9EF6827CD62}">
      <dsp:nvSpPr>
        <dsp:cNvPr id="0" name=""/>
        <dsp:cNvSpPr/>
      </dsp:nvSpPr>
      <dsp:spPr>
        <a:xfrm>
          <a:off x="0" y="3253997"/>
          <a:ext cx="6955399" cy="503685"/>
        </a:xfrm>
        <a:prstGeom prst="roundRect">
          <a:avLst/>
        </a:prstGeom>
        <a:solidFill>
          <a:schemeClr val="accent2">
            <a:hueOff val="-1002404"/>
            <a:satOff val="-6846"/>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Look for me in Rainbows – Conn Bernard</a:t>
          </a:r>
        </a:p>
      </dsp:txBody>
      <dsp:txXfrm>
        <a:off x="24588" y="3278585"/>
        <a:ext cx="6906223" cy="454509"/>
      </dsp:txXfrm>
    </dsp:sp>
    <dsp:sp modelId="{E39041DD-B070-3C47-8C9C-31A4A6ACBCA4}">
      <dsp:nvSpPr>
        <dsp:cNvPr id="0" name=""/>
        <dsp:cNvSpPr/>
      </dsp:nvSpPr>
      <dsp:spPr>
        <a:xfrm>
          <a:off x="0" y="3818162"/>
          <a:ext cx="6955399" cy="503685"/>
        </a:xfrm>
        <a:prstGeom prst="roundRect">
          <a:avLst/>
        </a:prstGeom>
        <a:solidFill>
          <a:schemeClr val="accent2">
            <a:hueOff val="-1253004"/>
            <a:satOff val="-8558"/>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God’s Garden - Melissa Shreve</a:t>
          </a:r>
        </a:p>
      </dsp:txBody>
      <dsp:txXfrm>
        <a:off x="24588" y="3842750"/>
        <a:ext cx="6906223" cy="454509"/>
      </dsp:txXfrm>
    </dsp:sp>
    <dsp:sp modelId="{81CE328B-A6E5-E447-B590-F9921D827366}">
      <dsp:nvSpPr>
        <dsp:cNvPr id="0" name=""/>
        <dsp:cNvSpPr/>
      </dsp:nvSpPr>
      <dsp:spPr>
        <a:xfrm>
          <a:off x="0" y="4382327"/>
          <a:ext cx="6955399" cy="503685"/>
        </a:xfrm>
        <a:prstGeom prst="roundRect">
          <a:avLst/>
        </a:prstGeom>
        <a:solidFill>
          <a:schemeClr val="accent2">
            <a:hueOff val="-1503605"/>
            <a:satOff val="-10269"/>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She/he is gone – David Harkins</a:t>
          </a:r>
        </a:p>
      </dsp:txBody>
      <dsp:txXfrm>
        <a:off x="24588" y="4406915"/>
        <a:ext cx="6906223"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4B17F-A75B-4944-B9EF-40ECBA7748EE}"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A8906-7A6B-A54B-8227-6CC44E7DE3F3}" type="slidenum">
              <a:rPr lang="en-US" smtClean="0"/>
              <a:t>‹#›</a:t>
            </a:fld>
            <a:endParaRPr lang="en-US"/>
          </a:p>
        </p:txBody>
      </p:sp>
    </p:spTree>
    <p:extLst>
      <p:ext uri="{BB962C8B-B14F-4D97-AF65-F5344CB8AC3E}">
        <p14:creationId xmlns:p14="http://schemas.microsoft.com/office/powerpoint/2010/main" val="105297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funder </a:t>
            </a:r>
          </a:p>
          <a:p>
            <a:r>
              <a:rPr lang="en-US" dirty="0"/>
              <a:t>Mention all methods</a:t>
            </a:r>
          </a:p>
          <a:p>
            <a:r>
              <a:rPr lang="en-US" dirty="0"/>
              <a:t>What will cover today</a:t>
            </a:r>
          </a:p>
          <a:p>
            <a:r>
              <a:rPr lang="en-US" dirty="0"/>
              <a:t>Analysis is ongoing of this data</a:t>
            </a:r>
          </a:p>
        </p:txBody>
      </p:sp>
      <p:sp>
        <p:nvSpPr>
          <p:cNvPr id="4" name="Slide Number Placeholder 3"/>
          <p:cNvSpPr>
            <a:spLocks noGrp="1"/>
          </p:cNvSpPr>
          <p:nvPr>
            <p:ph type="sldNum" sz="quarter" idx="5"/>
          </p:nvPr>
        </p:nvSpPr>
        <p:spPr/>
        <p:txBody>
          <a:bodyPr/>
          <a:lstStyle/>
          <a:p>
            <a:fld id="{812A8906-7A6B-A54B-8227-6CC44E7DE3F3}" type="slidenum">
              <a:rPr lang="en-US" smtClean="0"/>
              <a:t>1</a:t>
            </a:fld>
            <a:endParaRPr lang="en-US"/>
          </a:p>
        </p:txBody>
      </p:sp>
    </p:spTree>
    <p:extLst>
      <p:ext uri="{BB962C8B-B14F-4D97-AF65-F5344CB8AC3E}">
        <p14:creationId xmlns:p14="http://schemas.microsoft.com/office/powerpoint/2010/main" val="411699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15</a:t>
            </a:fld>
            <a:endParaRPr lang="en-US"/>
          </a:p>
        </p:txBody>
      </p:sp>
    </p:spTree>
    <p:extLst>
      <p:ext uri="{BB962C8B-B14F-4D97-AF65-F5344CB8AC3E}">
        <p14:creationId xmlns:p14="http://schemas.microsoft.com/office/powerpoint/2010/main" val="387360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18</a:t>
            </a:fld>
            <a:endParaRPr lang="en-US"/>
          </a:p>
        </p:txBody>
      </p:sp>
    </p:spTree>
    <p:extLst>
      <p:ext uri="{BB962C8B-B14F-4D97-AF65-F5344CB8AC3E}">
        <p14:creationId xmlns:p14="http://schemas.microsoft.com/office/powerpoint/2010/main" val="185934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21</a:t>
            </a:fld>
            <a:endParaRPr lang="en-US"/>
          </a:p>
        </p:txBody>
      </p:sp>
    </p:spTree>
    <p:extLst>
      <p:ext uri="{BB962C8B-B14F-4D97-AF65-F5344CB8AC3E}">
        <p14:creationId xmlns:p14="http://schemas.microsoft.com/office/powerpoint/2010/main" val="187495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24</a:t>
            </a:fld>
            <a:endParaRPr lang="en-US"/>
          </a:p>
        </p:txBody>
      </p:sp>
    </p:spTree>
    <p:extLst>
      <p:ext uri="{BB962C8B-B14F-4D97-AF65-F5344CB8AC3E}">
        <p14:creationId xmlns:p14="http://schemas.microsoft.com/office/powerpoint/2010/main" val="8772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8674D-4C11-0B44-A9DE-A6FDB32FBF04}" type="slidenum">
              <a:rPr lang="en-US" smtClean="0"/>
              <a:t>31</a:t>
            </a:fld>
            <a:endParaRPr lang="en-US"/>
          </a:p>
        </p:txBody>
      </p:sp>
    </p:spTree>
    <p:extLst>
      <p:ext uri="{BB962C8B-B14F-4D97-AF65-F5344CB8AC3E}">
        <p14:creationId xmlns:p14="http://schemas.microsoft.com/office/powerpoint/2010/main" val="358668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33</a:t>
            </a:fld>
            <a:endParaRPr lang="en-US"/>
          </a:p>
        </p:txBody>
      </p:sp>
    </p:spTree>
    <p:extLst>
      <p:ext uri="{BB962C8B-B14F-4D97-AF65-F5344CB8AC3E}">
        <p14:creationId xmlns:p14="http://schemas.microsoft.com/office/powerpoint/2010/main" val="415863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34</a:t>
            </a:fld>
            <a:endParaRPr lang="en-US"/>
          </a:p>
        </p:txBody>
      </p:sp>
    </p:spTree>
    <p:extLst>
      <p:ext uri="{BB962C8B-B14F-4D97-AF65-F5344CB8AC3E}">
        <p14:creationId xmlns:p14="http://schemas.microsoft.com/office/powerpoint/2010/main" val="1952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36</a:t>
            </a:fld>
            <a:endParaRPr lang="en-US"/>
          </a:p>
        </p:txBody>
      </p:sp>
    </p:spTree>
    <p:extLst>
      <p:ext uri="{BB962C8B-B14F-4D97-AF65-F5344CB8AC3E}">
        <p14:creationId xmlns:p14="http://schemas.microsoft.com/office/powerpoint/2010/main" val="42198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37</a:t>
            </a:fld>
            <a:endParaRPr lang="en-US"/>
          </a:p>
        </p:txBody>
      </p:sp>
    </p:spTree>
    <p:extLst>
      <p:ext uri="{BB962C8B-B14F-4D97-AF65-F5344CB8AC3E}">
        <p14:creationId xmlns:p14="http://schemas.microsoft.com/office/powerpoint/2010/main" val="236753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A8906-7A6B-A54B-8227-6CC44E7DE3F3}" type="slidenum">
              <a:rPr lang="en-US" smtClean="0"/>
              <a:t>5</a:t>
            </a:fld>
            <a:endParaRPr lang="en-US"/>
          </a:p>
        </p:txBody>
      </p:sp>
    </p:spTree>
    <p:extLst>
      <p:ext uri="{BB962C8B-B14F-4D97-AF65-F5344CB8AC3E}">
        <p14:creationId xmlns:p14="http://schemas.microsoft.com/office/powerpoint/2010/main" val="342835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6</a:t>
            </a:fld>
            <a:endParaRPr lang="en-US"/>
          </a:p>
        </p:txBody>
      </p:sp>
    </p:spTree>
    <p:extLst>
      <p:ext uri="{BB962C8B-B14F-4D97-AF65-F5344CB8AC3E}">
        <p14:creationId xmlns:p14="http://schemas.microsoft.com/office/powerpoint/2010/main" val="415863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7</a:t>
            </a:fld>
            <a:endParaRPr lang="en-US"/>
          </a:p>
        </p:txBody>
      </p:sp>
    </p:spTree>
    <p:extLst>
      <p:ext uri="{BB962C8B-B14F-4D97-AF65-F5344CB8AC3E}">
        <p14:creationId xmlns:p14="http://schemas.microsoft.com/office/powerpoint/2010/main" val="304174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Diversity of the celebrants – 2 white males, 3 white females, 2 black females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Celebrants were from England and Wales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celebrants did not keep consistent records of ethnic and religious backgrounds of the deceased and their families so we cannot analyse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8</a:t>
            </a:fld>
            <a:endParaRPr lang="en-US"/>
          </a:p>
        </p:txBody>
      </p:sp>
    </p:spTree>
    <p:extLst>
      <p:ext uri="{BB962C8B-B14F-4D97-AF65-F5344CB8AC3E}">
        <p14:creationId xmlns:p14="http://schemas.microsoft.com/office/powerpoint/2010/main" val="128847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9</a:t>
            </a:fld>
            <a:endParaRPr lang="en-US"/>
          </a:p>
        </p:txBody>
      </p:sp>
    </p:spTree>
    <p:extLst>
      <p:ext uri="{BB962C8B-B14F-4D97-AF65-F5344CB8AC3E}">
        <p14:creationId xmlns:p14="http://schemas.microsoft.com/office/powerpoint/2010/main" val="342835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10</a:t>
            </a:fld>
            <a:endParaRPr lang="en-US"/>
          </a:p>
        </p:txBody>
      </p:sp>
    </p:spTree>
    <p:extLst>
      <p:ext uri="{BB962C8B-B14F-4D97-AF65-F5344CB8AC3E}">
        <p14:creationId xmlns:p14="http://schemas.microsoft.com/office/powerpoint/2010/main" val="304174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11</a:t>
            </a:fld>
            <a:endParaRPr lang="en-US"/>
          </a:p>
        </p:txBody>
      </p:sp>
    </p:spTree>
    <p:extLst>
      <p:ext uri="{BB962C8B-B14F-4D97-AF65-F5344CB8AC3E}">
        <p14:creationId xmlns:p14="http://schemas.microsoft.com/office/powerpoint/2010/main" val="277049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12</a:t>
            </a:fld>
            <a:endParaRPr lang="en-US"/>
          </a:p>
        </p:txBody>
      </p:sp>
    </p:spTree>
    <p:extLst>
      <p:ext uri="{BB962C8B-B14F-4D97-AF65-F5344CB8AC3E}">
        <p14:creationId xmlns:p14="http://schemas.microsoft.com/office/powerpoint/2010/main" val="272969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2/19/2024</a:t>
            </a:fld>
            <a:endParaRPr lang="en-US"/>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8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2/19/2024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59608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2/19/2024</a:t>
            </a:fld>
            <a:endParaRPr lang="en-US"/>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32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2/19/2024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0448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2/19/2024</a:t>
            </a:fld>
            <a:endParaRPr lang="en-US"/>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81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2/19/2024</a:t>
            </a:fld>
            <a:endParaRPr lang="en-US"/>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409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2/19/2024</a:t>
            </a:fld>
            <a:endParaRPr lang="en-US"/>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545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2/19/2024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51049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2/19/2024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67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2/19/2024</a:t>
            </a:fld>
            <a:endParaRPr lang="en-US"/>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87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2/19/2024</a:t>
            </a:fld>
            <a:endParaRPr lang="en-US"/>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1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2/19/2024</a:t>
            </a:fld>
            <a:endParaRPr lang="en-US"/>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2059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0C5012CC-71C4-4FA0-9F88-477BB5EA3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148" y="0"/>
            <a:ext cx="6076852"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6FC486F-EE17-4AB5-AFD2-50FD675AE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9"/>
            <a:ext cx="12191999" cy="3541390"/>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682C5-CF88-65B0-C8F2-B405ACABF363}"/>
              </a:ext>
            </a:extLst>
          </p:cNvPr>
          <p:cNvSpPr>
            <a:spLocks noGrp="1"/>
          </p:cNvSpPr>
          <p:nvPr>
            <p:ph type="ctrTitle"/>
          </p:nvPr>
        </p:nvSpPr>
        <p:spPr>
          <a:xfrm>
            <a:off x="341999" y="-847858"/>
            <a:ext cx="5431149" cy="3814667"/>
          </a:xfrm>
        </p:spPr>
        <p:txBody>
          <a:bodyPr anchor="b">
            <a:normAutofit/>
          </a:bodyPr>
          <a:lstStyle/>
          <a:p>
            <a:pPr>
              <a:lnSpc>
                <a:spcPct val="90000"/>
              </a:lnSpc>
            </a:pPr>
            <a:r>
              <a:rPr lang="en-US" b="1" dirty="0"/>
              <a:t>‘Faith in Funerals’</a:t>
            </a:r>
            <a:r>
              <a:rPr lang="en-US" dirty="0"/>
              <a:t>:</a:t>
            </a:r>
            <a:br>
              <a:rPr lang="en-US" dirty="0"/>
            </a:br>
            <a:r>
              <a:rPr lang="en-US" sz="4000" dirty="0"/>
              <a:t>religion and spirituality in ‘secular’ funerals</a:t>
            </a:r>
          </a:p>
        </p:txBody>
      </p:sp>
      <p:sp>
        <p:nvSpPr>
          <p:cNvPr id="3" name="Subtitle 2">
            <a:extLst>
              <a:ext uri="{FF2B5EF4-FFF2-40B4-BE49-F238E27FC236}">
                <a16:creationId xmlns:a16="http://schemas.microsoft.com/office/drawing/2014/main" id="{31E516BA-821A-5BBE-A609-0458FB9EED7B}"/>
              </a:ext>
            </a:extLst>
          </p:cNvPr>
          <p:cNvSpPr>
            <a:spLocks noGrp="1"/>
          </p:cNvSpPr>
          <p:nvPr>
            <p:ph type="subTitle" idx="1"/>
          </p:nvPr>
        </p:nvSpPr>
        <p:spPr>
          <a:xfrm>
            <a:off x="7098137" y="3590830"/>
            <a:ext cx="4399018" cy="3108033"/>
          </a:xfrm>
        </p:spPr>
        <p:txBody>
          <a:bodyPr anchor="b">
            <a:normAutofit fontScale="92500" lnSpcReduction="10000"/>
          </a:bodyPr>
          <a:lstStyle/>
          <a:p>
            <a:pPr algn="r"/>
            <a:endParaRPr lang="en-US" sz="2800" dirty="0"/>
          </a:p>
          <a:p>
            <a:pPr algn="r"/>
            <a:r>
              <a:rPr lang="en-US" sz="2800" dirty="0"/>
              <a:t>Project team: </a:t>
            </a:r>
          </a:p>
          <a:p>
            <a:pPr algn="r"/>
            <a:r>
              <a:rPr lang="en-US" sz="2800" b="1" dirty="0"/>
              <a:t>Dr Naomi Thompson</a:t>
            </a:r>
          </a:p>
          <a:p>
            <a:pPr algn="r"/>
            <a:r>
              <a:rPr lang="en-US" sz="2800" b="1" dirty="0"/>
              <a:t>Prof Chris Baker</a:t>
            </a:r>
          </a:p>
          <a:p>
            <a:pPr algn="r"/>
            <a:r>
              <a:rPr lang="en-US" sz="2800" b="1" dirty="0"/>
              <a:t>Steve Cheal</a:t>
            </a:r>
          </a:p>
          <a:p>
            <a:pPr algn="r"/>
            <a:r>
              <a:rPr lang="en-US" sz="2800" b="1" dirty="0"/>
              <a:t>Meghan Spacey</a:t>
            </a:r>
          </a:p>
        </p:txBody>
      </p:sp>
      <p:pic>
        <p:nvPicPr>
          <p:cNvPr id="4" name="Picture 3" descr="Background pattern&#10;&#10;Description automatically generated">
            <a:extLst>
              <a:ext uri="{FF2B5EF4-FFF2-40B4-BE49-F238E27FC236}">
                <a16:creationId xmlns:a16="http://schemas.microsoft.com/office/drawing/2014/main" id="{0BDABC30-08AD-CF7A-70BC-941DC387B1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6115147" y="10"/>
            <a:ext cx="6076866" cy="3549679"/>
          </a:xfrm>
          <a:prstGeom prst="rect">
            <a:avLst/>
          </a:prstGeom>
        </p:spPr>
      </p:pic>
      <p:cxnSp>
        <p:nvCxnSpPr>
          <p:cNvPr id="15" name="Straight Connector 14">
            <a:extLst>
              <a:ext uri="{FF2B5EF4-FFF2-40B4-BE49-F238E27FC236}">
                <a16:creationId xmlns:a16="http://schemas.microsoft.com/office/drawing/2014/main" id="{76BCE0AD-4A3C-4FDB-8E9D-2C3827AD7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ighted candles on black metal candle holder">
            <a:extLst>
              <a:ext uri="{FF2B5EF4-FFF2-40B4-BE49-F238E27FC236}">
                <a16:creationId xmlns:a16="http://schemas.microsoft.com/office/drawing/2014/main" id="{256D0C0B-3BE8-C520-A9A1-B46C79BE4ED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148" y="-6285"/>
            <a:ext cx="6076852" cy="4047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logo&#10;&#10;Description automatically generated with medium confidence">
            <a:extLst>
              <a:ext uri="{FF2B5EF4-FFF2-40B4-BE49-F238E27FC236}">
                <a16:creationId xmlns:a16="http://schemas.microsoft.com/office/drawing/2014/main" id="{3952381C-ABAB-4F6D-6A18-E73D068E3EB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088735" y="5695946"/>
            <a:ext cx="2756680" cy="1002917"/>
          </a:xfrm>
          <a:prstGeom prst="rect">
            <a:avLst/>
          </a:prstGeom>
        </p:spPr>
      </p:pic>
      <p:pic>
        <p:nvPicPr>
          <p:cNvPr id="10" name="Picture 9" descr="A picture containing text, font, graphics, logo&#10;&#10;Description automatically generated">
            <a:extLst>
              <a:ext uri="{FF2B5EF4-FFF2-40B4-BE49-F238E27FC236}">
                <a16:creationId xmlns:a16="http://schemas.microsoft.com/office/drawing/2014/main" id="{B332224F-3FDF-9567-9933-F2CE00CF0E11}"/>
              </a:ext>
            </a:extLst>
          </p:cNvPr>
          <p:cNvPicPr>
            <a:picLocks noChangeAspect="1"/>
          </p:cNvPicPr>
          <p:nvPr/>
        </p:nvPicPr>
        <p:blipFill>
          <a:blip r:embed="rId6"/>
          <a:stretch>
            <a:fillRect/>
          </a:stretch>
        </p:blipFill>
        <p:spPr>
          <a:xfrm>
            <a:off x="250241" y="5900738"/>
            <a:ext cx="2386272" cy="618663"/>
          </a:xfrm>
          <a:prstGeom prst="rect">
            <a:avLst/>
          </a:prstGeom>
        </p:spPr>
      </p:pic>
    </p:spTree>
    <p:extLst>
      <p:ext uri="{BB962C8B-B14F-4D97-AF65-F5344CB8AC3E}">
        <p14:creationId xmlns:p14="http://schemas.microsoft.com/office/powerpoint/2010/main" val="351052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135D-DE42-F05C-1CD6-760ACE137461}"/>
              </a:ext>
            </a:extLst>
          </p:cNvPr>
          <p:cNvSpPr>
            <a:spLocks noGrp="1"/>
          </p:cNvSpPr>
          <p:nvPr>
            <p:ph type="title"/>
          </p:nvPr>
        </p:nvSpPr>
        <p:spPr>
          <a:xfrm>
            <a:off x="5093167" y="409803"/>
            <a:ext cx="10380573" cy="1432273"/>
          </a:xfrm>
        </p:spPr>
        <p:txBody>
          <a:bodyPr>
            <a:normAutofit/>
          </a:bodyPr>
          <a:lstStyle/>
          <a:p>
            <a:r>
              <a:rPr lang="en-US" sz="4000" dirty="0"/>
              <a:t>Popular songs and poems</a:t>
            </a:r>
          </a:p>
        </p:txBody>
      </p:sp>
      <p:sp>
        <p:nvSpPr>
          <p:cNvPr id="3" name="Content Placeholder 2">
            <a:extLst>
              <a:ext uri="{FF2B5EF4-FFF2-40B4-BE49-F238E27FC236}">
                <a16:creationId xmlns:a16="http://schemas.microsoft.com/office/drawing/2014/main" id="{882563EC-7F67-2D42-96D2-5E24640E6C51}"/>
              </a:ext>
            </a:extLst>
          </p:cNvPr>
          <p:cNvSpPr>
            <a:spLocks noGrp="1"/>
          </p:cNvSpPr>
          <p:nvPr>
            <p:ph idx="1"/>
          </p:nvPr>
        </p:nvSpPr>
        <p:spPr>
          <a:xfrm>
            <a:off x="4780547" y="2566736"/>
            <a:ext cx="7154779" cy="4178969"/>
          </a:xfrm>
        </p:spPr>
        <p:txBody>
          <a:bodyPr>
            <a:normAutofit/>
          </a:bodyPr>
          <a:lstStyle/>
          <a:p>
            <a:r>
              <a:rPr lang="en-GB" dirty="0"/>
              <a:t>There is complexity over how we categorise popular music and poems, particularly where angels, heaven or afterlife are referenced. </a:t>
            </a:r>
          </a:p>
          <a:p>
            <a:r>
              <a:rPr lang="en-GB" dirty="0"/>
              <a:t>Song examples:</a:t>
            </a:r>
          </a:p>
          <a:p>
            <a:pPr marL="342900" indent="-342900">
              <a:buFont typeface="Arial" panose="020B0604020202020204" pitchFamily="34" charset="0"/>
              <a:buChar char="•"/>
            </a:pPr>
            <a:r>
              <a:rPr lang="en-GB" dirty="0"/>
              <a:t>Jesu’ joy of man’s desiring – instrumental piece</a:t>
            </a:r>
          </a:p>
          <a:p>
            <a:pPr marL="342900" indent="-342900">
              <a:buFont typeface="Arial" panose="020B0604020202020204" pitchFamily="34" charset="0"/>
              <a:buChar char="•"/>
            </a:pPr>
            <a:r>
              <a:rPr lang="en-GB" dirty="0"/>
              <a:t>Ave Maria / Sung version of Lord’s Prayer</a:t>
            </a:r>
          </a:p>
          <a:p>
            <a:pPr marL="342900" indent="-342900">
              <a:buFont typeface="Arial" panose="020B0604020202020204" pitchFamily="34" charset="0"/>
              <a:buChar char="•"/>
            </a:pPr>
            <a:r>
              <a:rPr lang="en-GB" dirty="0"/>
              <a:t>Eric Clapton – Tears in Heaven</a:t>
            </a:r>
          </a:p>
          <a:p>
            <a:pPr marL="342900" indent="-342900">
              <a:buFont typeface="Arial" panose="020B0604020202020204" pitchFamily="34" charset="0"/>
              <a:buChar char="•"/>
            </a:pPr>
            <a:r>
              <a:rPr lang="en-GB" dirty="0"/>
              <a:t>Robbie Williams – Angels</a:t>
            </a:r>
          </a:p>
          <a:p>
            <a:pPr marL="342900" indent="-342900">
              <a:buFont typeface="Arial" panose="020B0604020202020204" pitchFamily="34" charset="0"/>
              <a:buChar char="•"/>
            </a:pPr>
            <a:r>
              <a:rPr lang="en-GB" dirty="0"/>
              <a:t>Stairway to Heaven / Turn turn turn - etc </a:t>
            </a:r>
          </a:p>
          <a:p>
            <a:endParaRPr lang="en-GB" dirty="0"/>
          </a:p>
          <a:p>
            <a:endParaRPr lang="en-GB" dirty="0"/>
          </a:p>
          <a:p>
            <a:endParaRPr lang="en-GB" dirty="0"/>
          </a:p>
          <a:p>
            <a:endParaRPr lang="en-GB" dirty="0"/>
          </a:p>
          <a:p>
            <a:endParaRPr lang="en-GB" dirty="0"/>
          </a:p>
          <a:p>
            <a:endParaRPr lang="en-US" dirty="0"/>
          </a:p>
        </p:txBody>
      </p:sp>
      <p:pic>
        <p:nvPicPr>
          <p:cNvPr id="3074" name="Picture 2" descr="man and woman holding each other">
            <a:extLst>
              <a:ext uri="{FF2B5EF4-FFF2-40B4-BE49-F238E27FC236}">
                <a16:creationId xmlns:a16="http://schemas.microsoft.com/office/drawing/2014/main" id="{D78C3146-BB00-5657-A715-CE282A98AC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457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FEB1F-4262-B2E1-A2B2-8789FB3FFC5A}"/>
              </a:ext>
            </a:extLst>
          </p:cNvPr>
          <p:cNvSpPr>
            <a:spLocks noGrp="1"/>
          </p:cNvSpPr>
          <p:nvPr>
            <p:ph type="title"/>
          </p:nvPr>
        </p:nvSpPr>
        <p:spPr>
          <a:xfrm>
            <a:off x="761802" y="858982"/>
            <a:ext cx="3451060" cy="5152933"/>
          </a:xfrm>
        </p:spPr>
        <p:txBody>
          <a:bodyPr>
            <a:normAutofit/>
          </a:bodyPr>
          <a:lstStyle/>
          <a:p>
            <a:r>
              <a:rPr lang="en-US"/>
              <a:t>Popular poem examples</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FFA74EE-D8D2-35B2-2D8C-0C26AEFB5FFF}"/>
              </a:ext>
            </a:extLst>
          </p:cNvPr>
          <p:cNvGraphicFramePr>
            <a:graphicFrameLocks noGrp="1"/>
          </p:cNvGraphicFramePr>
          <p:nvPr>
            <p:ph idx="1"/>
            <p:extLst>
              <p:ext uri="{D42A27DB-BD31-4B8C-83A1-F6EECF244321}">
                <p14:modId xmlns:p14="http://schemas.microsoft.com/office/powerpoint/2010/main" val="681194376"/>
              </p:ext>
            </p:extLst>
          </p:nvPr>
        </p:nvGraphicFramePr>
        <p:xfrm>
          <a:off x="4974663" y="371476"/>
          <a:ext cx="6955399" cy="588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75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42700" y="547935"/>
            <a:ext cx="7277300" cy="1085469"/>
          </a:xfrm>
        </p:spPr>
        <p:txBody>
          <a:bodyPr>
            <a:normAutofit fontScale="90000"/>
          </a:bodyPr>
          <a:lstStyle/>
          <a:p>
            <a:r>
              <a:rPr lang="en-US" dirty="0"/>
              <a:t>Rise in </a:t>
            </a:r>
            <a:r>
              <a:rPr lang="en-US" dirty="0" err="1"/>
              <a:t>Celebrancy</a:t>
            </a:r>
            <a:r>
              <a:rPr lang="en-US" dirty="0"/>
              <a:t> and </a:t>
            </a:r>
            <a:br>
              <a:rPr lang="en-US" dirty="0"/>
            </a:br>
            <a:r>
              <a:rPr lang="en-US" dirty="0"/>
              <a:t>matching officiants with families</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176014" y="2597728"/>
            <a:ext cx="7277300" cy="3994464"/>
          </a:xfrm>
        </p:spPr>
        <p:txBody>
          <a:bodyPr>
            <a:noAutofit/>
          </a:bodyPr>
          <a:lstStyle/>
          <a:p>
            <a:r>
              <a:rPr lang="en-US" sz="1800" dirty="0"/>
              <a:t>One common message from the Arrangers was the huge rise in celebrant-led funerals over the last two decades and how these services have changed and how important it is to match a family with the right officiant.</a:t>
            </a:r>
          </a:p>
          <a:p>
            <a:endParaRPr lang="en-US" sz="800" i="1" dirty="0"/>
          </a:p>
          <a:p>
            <a:r>
              <a:rPr lang="en-US" sz="1800" dirty="0"/>
              <a:t>One arranger said ‘</a:t>
            </a:r>
            <a:r>
              <a:rPr lang="en-US" sz="1800" i="1" dirty="0"/>
              <a:t>Church services are on the decline, and </a:t>
            </a:r>
            <a:r>
              <a:rPr lang="en-US" sz="1800" i="1" dirty="0" err="1"/>
              <a:t>celebrancy</a:t>
            </a:r>
            <a:r>
              <a:rPr lang="en-US" sz="1800" i="1" dirty="0"/>
              <a:t> is on the up.  There is a danger that the market it being saturated with celebrants’</a:t>
            </a:r>
            <a:endParaRPr lang="en-US" sz="1800" dirty="0"/>
          </a:p>
          <a:p>
            <a:r>
              <a:rPr lang="en-US" sz="1800" i="1" dirty="0"/>
              <a:t>‘Celebrant-led services tend to be much more person-</a:t>
            </a:r>
            <a:r>
              <a:rPr lang="en-US" sz="1800" i="1" dirty="0" err="1"/>
              <a:t>centred</a:t>
            </a:r>
            <a:r>
              <a:rPr lang="en-US" sz="1800" i="1" dirty="0"/>
              <a:t>, and not reliant on church-based liturgies’ </a:t>
            </a:r>
          </a:p>
          <a:p>
            <a:r>
              <a:rPr lang="en-US" sz="1800" dirty="0"/>
              <a:t>‘</a:t>
            </a:r>
            <a:r>
              <a:rPr lang="en-US" sz="1800" i="1" dirty="0"/>
              <a:t>My role is to establish what the family needs in their service to best suit them’</a:t>
            </a:r>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statue of a person with wings&#10;&#10;Description automatically generated with medium confidence">
            <a:extLst>
              <a:ext uri="{FF2B5EF4-FFF2-40B4-BE49-F238E27FC236}">
                <a16:creationId xmlns:a16="http://schemas.microsoft.com/office/drawing/2014/main" id="{53F8F249-0EF7-54CE-3776-3D867E617E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8451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42701" y="374533"/>
            <a:ext cx="6215262" cy="1432273"/>
          </a:xfrm>
        </p:spPr>
        <p:txBody>
          <a:bodyPr>
            <a:normAutofit fontScale="90000"/>
          </a:bodyPr>
          <a:lstStyle/>
          <a:p>
            <a:r>
              <a:rPr lang="en-US" dirty="0"/>
              <a:t>Religious or Non-Religious?</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342701" y="2743200"/>
            <a:ext cx="7110614" cy="3865418"/>
          </a:xfrm>
        </p:spPr>
        <p:txBody>
          <a:bodyPr>
            <a:normAutofit/>
          </a:bodyPr>
          <a:lstStyle/>
          <a:p>
            <a:r>
              <a:rPr lang="en-US" dirty="0"/>
              <a:t>Our interviews established some common questions families are asked in this regard when choosing the right officiant.</a:t>
            </a:r>
          </a:p>
          <a:p>
            <a:endParaRPr lang="en-US" sz="800" dirty="0"/>
          </a:p>
          <a:p>
            <a:pPr>
              <a:spcBef>
                <a:spcPts val="0"/>
              </a:spcBef>
              <a:spcAft>
                <a:spcPts val="600"/>
              </a:spcAft>
            </a:pPr>
            <a:r>
              <a:rPr lang="en-US" dirty="0"/>
              <a:t>Do you have someone you know who you would like to lead the service?</a:t>
            </a:r>
          </a:p>
          <a:p>
            <a:pPr>
              <a:spcBef>
                <a:spcPts val="0"/>
              </a:spcBef>
              <a:spcAft>
                <a:spcPts val="600"/>
              </a:spcAft>
            </a:pPr>
            <a:r>
              <a:rPr lang="en-US" dirty="0"/>
              <a:t>Would you like a religious or a non-religious service?</a:t>
            </a:r>
          </a:p>
          <a:p>
            <a:pPr>
              <a:spcBef>
                <a:spcPts val="0"/>
              </a:spcBef>
              <a:spcAft>
                <a:spcPts val="600"/>
              </a:spcAft>
            </a:pPr>
            <a:r>
              <a:rPr lang="en-US" dirty="0"/>
              <a:t>Would you like a religious minister or a celebrant?</a:t>
            </a:r>
            <a:br>
              <a:rPr lang="en-US" dirty="0"/>
            </a:br>
            <a:r>
              <a:rPr lang="en-US" dirty="0"/>
              <a:t>Would you like a male of a female?</a:t>
            </a:r>
          </a:p>
          <a:p>
            <a:endParaRPr lang="en-US" dirty="0"/>
          </a:p>
          <a:p>
            <a:endParaRPr lang="en-US" i="1" dirty="0"/>
          </a:p>
          <a:p>
            <a:pPr marL="0" indent="0">
              <a:buNone/>
            </a:pPr>
            <a:endParaRPr lang="en-US" i="1" dirty="0"/>
          </a:p>
          <a:p>
            <a:pPr marL="0" indent="0">
              <a:buNone/>
            </a:pPr>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statue of a person with wings&#10;&#10;Description automatically generated with medium confidence">
            <a:extLst>
              <a:ext uri="{FF2B5EF4-FFF2-40B4-BE49-F238E27FC236}">
                <a16:creationId xmlns:a16="http://schemas.microsoft.com/office/drawing/2014/main" id="{53F8F249-0EF7-54CE-3776-3D867E617E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404764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42701" y="374533"/>
            <a:ext cx="5753299" cy="1432273"/>
          </a:xfrm>
        </p:spPr>
        <p:txBody>
          <a:bodyPr>
            <a:normAutofit fontScale="90000"/>
          </a:bodyPr>
          <a:lstStyle/>
          <a:p>
            <a:r>
              <a:rPr lang="en-US" dirty="0"/>
              <a:t>Matching families with an officiant	</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342701" y="2176139"/>
            <a:ext cx="7110614" cy="4455023"/>
          </a:xfrm>
        </p:spPr>
        <p:txBody>
          <a:bodyPr>
            <a:normAutofit fontScale="92500"/>
          </a:bodyPr>
          <a:lstStyle/>
          <a:p>
            <a:pPr marL="0" indent="0">
              <a:buNone/>
            </a:pPr>
            <a:endParaRPr lang="en-US" dirty="0"/>
          </a:p>
          <a:p>
            <a:pPr marL="0" indent="0">
              <a:buNone/>
            </a:pPr>
            <a:r>
              <a:rPr lang="en-US" dirty="0"/>
              <a:t>Sometimes an officiant is more carefully ‘matched’ with a family, perhaps because an arranger has found a common interest between the two, such as a location or a hobby. Sometimes a celebrant is chosen because they can work closely with different types of families.</a:t>
            </a:r>
          </a:p>
          <a:p>
            <a:pPr marL="0" indent="0">
              <a:buNone/>
            </a:pPr>
            <a:endParaRPr lang="en-US" dirty="0"/>
          </a:p>
          <a:p>
            <a:pPr marL="0" indent="0">
              <a:buNone/>
            </a:pPr>
            <a:r>
              <a:rPr lang="en-US" dirty="0"/>
              <a:t>This method is challenged by some.  One celebrant told us </a:t>
            </a:r>
            <a:r>
              <a:rPr lang="en-US" i="1" dirty="0"/>
              <a:t>‘I don’t know why some families are not considered for me to work with them.  I have worked with all sorts of families over the years, and have received excellent feedback afterwards’</a:t>
            </a:r>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statue of a person with wings&#10;&#10;Description automatically generated with medium confidence">
            <a:extLst>
              <a:ext uri="{FF2B5EF4-FFF2-40B4-BE49-F238E27FC236}">
                <a16:creationId xmlns:a16="http://schemas.microsoft.com/office/drawing/2014/main" id="{53F8F249-0EF7-54CE-3776-3D867E617E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335325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DF1C-6960-3E55-453A-D1EC4C5A9205}"/>
              </a:ext>
            </a:extLst>
          </p:cNvPr>
          <p:cNvSpPr>
            <a:spLocks noGrp="1"/>
          </p:cNvSpPr>
          <p:nvPr>
            <p:ph type="title"/>
          </p:nvPr>
        </p:nvSpPr>
        <p:spPr>
          <a:xfrm>
            <a:off x="761801" y="858982"/>
            <a:ext cx="10380573" cy="541193"/>
          </a:xfrm>
        </p:spPr>
        <p:txBody>
          <a:bodyPr>
            <a:normAutofit fontScale="90000"/>
          </a:bodyPr>
          <a:lstStyle/>
          <a:p>
            <a:r>
              <a:rPr lang="en-US" dirty="0"/>
              <a:t>Activity – Matching officiants with families</a:t>
            </a:r>
          </a:p>
        </p:txBody>
      </p:sp>
      <p:sp>
        <p:nvSpPr>
          <p:cNvPr id="3" name="Content Placeholder 2">
            <a:extLst>
              <a:ext uri="{FF2B5EF4-FFF2-40B4-BE49-F238E27FC236}">
                <a16:creationId xmlns:a16="http://schemas.microsoft.com/office/drawing/2014/main" id="{FC2FA578-B306-C428-1172-0B41108471B1}"/>
              </a:ext>
            </a:extLst>
          </p:cNvPr>
          <p:cNvSpPr>
            <a:spLocks noGrp="1"/>
          </p:cNvSpPr>
          <p:nvPr>
            <p:ph idx="1"/>
          </p:nvPr>
        </p:nvSpPr>
        <p:spPr>
          <a:xfrm>
            <a:off x="290945" y="2576945"/>
            <a:ext cx="11222182" cy="3969328"/>
          </a:xfrm>
        </p:spPr>
        <p:txBody>
          <a:bodyPr>
            <a:normAutofit lnSpcReduction="10000"/>
          </a:bodyPr>
          <a:lstStyle/>
          <a:p>
            <a:r>
              <a:rPr lang="en-US" dirty="0"/>
              <a:t>1) What questions do you as an Arranger ask a family when they come in regarding the type of officiant they require?</a:t>
            </a:r>
          </a:p>
          <a:p>
            <a:endParaRPr lang="en-US" b="1" dirty="0"/>
          </a:p>
          <a:p>
            <a:r>
              <a:rPr lang="en-US" dirty="0"/>
              <a:t>2) What do you keep in mind when asking people which officiant would best suit the family? </a:t>
            </a:r>
          </a:p>
          <a:p>
            <a:r>
              <a:rPr lang="en-US" dirty="0"/>
              <a:t> </a:t>
            </a:r>
          </a:p>
          <a:p>
            <a:r>
              <a:rPr lang="en-US" dirty="0"/>
              <a:t>3) Do you know celebrants who can work with many different families and tailor their approach according to the family?  </a:t>
            </a:r>
          </a:p>
          <a:p>
            <a:endParaRPr lang="en-US" dirty="0"/>
          </a:p>
          <a:p>
            <a:r>
              <a:rPr lang="en-US" dirty="0"/>
              <a:t>4) What else would you like to establish before recommending an officiant?</a:t>
            </a:r>
          </a:p>
          <a:p>
            <a:endParaRPr lang="en-US" i="1" dirty="0"/>
          </a:p>
          <a:p>
            <a:endParaRPr lang="en-US" dirty="0"/>
          </a:p>
        </p:txBody>
      </p:sp>
    </p:spTree>
    <p:extLst>
      <p:ext uri="{BB962C8B-B14F-4D97-AF65-F5344CB8AC3E}">
        <p14:creationId xmlns:p14="http://schemas.microsoft.com/office/powerpoint/2010/main" val="414197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502879" y="559199"/>
            <a:ext cx="5593122" cy="769539"/>
          </a:xfrm>
        </p:spPr>
        <p:txBody>
          <a:bodyPr>
            <a:normAutofit fontScale="90000"/>
          </a:bodyPr>
          <a:lstStyle/>
          <a:p>
            <a:r>
              <a:rPr lang="en-US" dirty="0"/>
              <a:t>A religious funeral is…?</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404611" y="2676267"/>
            <a:ext cx="7353501" cy="3993574"/>
          </a:xfrm>
        </p:spPr>
        <p:txBody>
          <a:bodyPr>
            <a:normAutofit/>
          </a:bodyPr>
          <a:lstStyle/>
          <a:p>
            <a:r>
              <a:rPr lang="en-US" dirty="0"/>
              <a:t>The choice between a ‘religious’ and a ‘non-religious’ service is not straight-forward.  The arrangers we interviewed had different ideas about what constituted a religious service.  </a:t>
            </a:r>
          </a:p>
          <a:p>
            <a:endParaRPr lang="en-US" dirty="0"/>
          </a:p>
          <a:p>
            <a:r>
              <a:rPr lang="en-US" dirty="0"/>
              <a:t>One arranger told us (and several others said similar) ‘</a:t>
            </a:r>
            <a:r>
              <a:rPr lang="en-US" i="1" dirty="0"/>
              <a:t>Commonly, people ask for a non-religious service, but then say they’d like the Lord’s Prayer or a hymn’</a:t>
            </a:r>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group of people sitting in a church&#10;&#10;Description automatically generated with medium confidence">
            <a:extLst>
              <a:ext uri="{FF2B5EF4-FFF2-40B4-BE49-F238E27FC236}">
                <a16:creationId xmlns:a16="http://schemas.microsoft.com/office/drawing/2014/main" id="{1382A7A4-6139-9162-359C-CDD303A761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58112" y="0"/>
            <a:ext cx="4572000" cy="6858000"/>
          </a:xfrm>
          <a:prstGeom prst="rect">
            <a:avLst/>
          </a:prstGeom>
        </p:spPr>
      </p:pic>
    </p:spTree>
    <p:extLst>
      <p:ext uri="{BB962C8B-B14F-4D97-AF65-F5344CB8AC3E}">
        <p14:creationId xmlns:p14="http://schemas.microsoft.com/office/powerpoint/2010/main" val="85080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502879" y="559199"/>
            <a:ext cx="5383572" cy="712389"/>
          </a:xfrm>
        </p:spPr>
        <p:txBody>
          <a:bodyPr>
            <a:normAutofit fontScale="90000"/>
          </a:bodyPr>
          <a:lstStyle/>
          <a:p>
            <a:r>
              <a:rPr lang="en-US" dirty="0"/>
              <a:t>A religious funeral is…?</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404611" y="2676267"/>
            <a:ext cx="7353501" cy="3993574"/>
          </a:xfrm>
        </p:spPr>
        <p:txBody>
          <a:bodyPr>
            <a:normAutofit lnSpcReduction="10000"/>
          </a:bodyPr>
          <a:lstStyle/>
          <a:p>
            <a:r>
              <a:rPr lang="en-US" dirty="0"/>
              <a:t>'The inclusion of The Lord’s Prayer or anything religious’</a:t>
            </a:r>
          </a:p>
          <a:p>
            <a:r>
              <a:rPr lang="en-US" dirty="0"/>
              <a:t>‘A religious committal’</a:t>
            </a:r>
          </a:p>
          <a:p>
            <a:r>
              <a:rPr lang="en-US" dirty="0"/>
              <a:t>‘Having something like The Lord’s Prayer doesn’t make it religious, it just gives it a religious </a:t>
            </a:r>
            <a:r>
              <a:rPr lang="en-US" dirty="0" err="1"/>
              <a:t>bias’</a:t>
            </a:r>
            <a:endParaRPr lang="en-US" dirty="0"/>
          </a:p>
          <a:p>
            <a:r>
              <a:rPr lang="en-US" dirty="0"/>
              <a:t>‘My services that include religious content aren’t religious, because I’m not religious.  It’s the element of religious rites that makes a service religious’</a:t>
            </a:r>
          </a:p>
          <a:p>
            <a:r>
              <a:rPr lang="en-US" dirty="0"/>
              <a:t>‘I don’t invite people to join in with the Lord’s Prayer and I don’t believe in prayer.  Therefore, it’s not religious, it’s just me reading words, as I would a poem’.</a:t>
            </a:r>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group of people sitting in a church&#10;&#10;Description automatically generated with medium confidence">
            <a:extLst>
              <a:ext uri="{FF2B5EF4-FFF2-40B4-BE49-F238E27FC236}">
                <a16:creationId xmlns:a16="http://schemas.microsoft.com/office/drawing/2014/main" id="{1382A7A4-6139-9162-359C-CDD303A761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58112" y="0"/>
            <a:ext cx="4572000" cy="6858000"/>
          </a:xfrm>
          <a:prstGeom prst="rect">
            <a:avLst/>
          </a:prstGeom>
        </p:spPr>
      </p:pic>
      <p:sp>
        <p:nvSpPr>
          <p:cNvPr id="5" name="TextBox 4">
            <a:extLst>
              <a:ext uri="{FF2B5EF4-FFF2-40B4-BE49-F238E27FC236}">
                <a16:creationId xmlns:a16="http://schemas.microsoft.com/office/drawing/2014/main" id="{A1AE354C-1651-39F3-1E61-CE90011C5467}"/>
              </a:ext>
            </a:extLst>
          </p:cNvPr>
          <p:cNvSpPr txBox="1"/>
          <p:nvPr/>
        </p:nvSpPr>
        <p:spPr>
          <a:xfrm>
            <a:off x="404611" y="1514136"/>
            <a:ext cx="6455134" cy="646331"/>
          </a:xfrm>
          <a:prstGeom prst="rect">
            <a:avLst/>
          </a:prstGeom>
          <a:noFill/>
        </p:spPr>
        <p:txBody>
          <a:bodyPr wrap="square" rtlCol="0">
            <a:spAutoFit/>
          </a:bodyPr>
          <a:lstStyle/>
          <a:p>
            <a:r>
              <a:rPr lang="en-US" dirty="0"/>
              <a:t>Below are varied ideas from arrangers and celebrants about what they felt constituted a religious service.  </a:t>
            </a:r>
          </a:p>
        </p:txBody>
      </p:sp>
    </p:spTree>
    <p:extLst>
      <p:ext uri="{BB962C8B-B14F-4D97-AF65-F5344CB8AC3E}">
        <p14:creationId xmlns:p14="http://schemas.microsoft.com/office/powerpoint/2010/main" val="68227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DF1C-6960-3E55-453A-D1EC4C5A9205}"/>
              </a:ext>
            </a:extLst>
          </p:cNvPr>
          <p:cNvSpPr>
            <a:spLocks noGrp="1"/>
          </p:cNvSpPr>
          <p:nvPr>
            <p:ph type="title"/>
          </p:nvPr>
        </p:nvSpPr>
        <p:spPr>
          <a:xfrm>
            <a:off x="761801" y="858982"/>
            <a:ext cx="10380573" cy="541193"/>
          </a:xfrm>
        </p:spPr>
        <p:txBody>
          <a:bodyPr>
            <a:normAutofit fontScale="90000"/>
          </a:bodyPr>
          <a:lstStyle/>
          <a:p>
            <a:r>
              <a:rPr lang="en-US" dirty="0"/>
              <a:t>Activity  </a:t>
            </a:r>
          </a:p>
        </p:txBody>
      </p:sp>
      <p:sp>
        <p:nvSpPr>
          <p:cNvPr id="3" name="Content Placeholder 2">
            <a:extLst>
              <a:ext uri="{FF2B5EF4-FFF2-40B4-BE49-F238E27FC236}">
                <a16:creationId xmlns:a16="http://schemas.microsoft.com/office/drawing/2014/main" id="{FC2FA578-B306-C428-1172-0B41108471B1}"/>
              </a:ext>
            </a:extLst>
          </p:cNvPr>
          <p:cNvSpPr>
            <a:spLocks noGrp="1"/>
          </p:cNvSpPr>
          <p:nvPr>
            <p:ph idx="1"/>
          </p:nvPr>
        </p:nvSpPr>
        <p:spPr>
          <a:xfrm>
            <a:off x="761801" y="2130136"/>
            <a:ext cx="10381205" cy="4398817"/>
          </a:xfrm>
        </p:spPr>
        <p:txBody>
          <a:bodyPr>
            <a:normAutofit/>
          </a:bodyPr>
          <a:lstStyle/>
          <a:p>
            <a:endParaRPr lang="en-US" dirty="0"/>
          </a:p>
          <a:p>
            <a:pPr marL="742950" indent="-742950">
              <a:buAutoNum type="arabicParenR"/>
            </a:pPr>
            <a:r>
              <a:rPr lang="en-US" sz="4000" dirty="0"/>
              <a:t>What do you think constitutes a religious service?  </a:t>
            </a:r>
          </a:p>
          <a:p>
            <a:pPr marL="742950" indent="-742950">
              <a:buAutoNum type="arabicParenR"/>
            </a:pPr>
            <a:endParaRPr lang="en-US" sz="2400" dirty="0"/>
          </a:p>
          <a:p>
            <a:pPr marL="742950" indent="-742950">
              <a:buAutoNum type="arabicParenR"/>
            </a:pPr>
            <a:r>
              <a:rPr lang="en-US" sz="4000" dirty="0"/>
              <a:t>In which situations would you appoint a celebrant over a religious minister?</a:t>
            </a:r>
          </a:p>
        </p:txBody>
      </p:sp>
    </p:spTree>
    <p:extLst>
      <p:ext uri="{BB962C8B-B14F-4D97-AF65-F5344CB8AC3E}">
        <p14:creationId xmlns:p14="http://schemas.microsoft.com/office/powerpoint/2010/main" val="334857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18147" y="520594"/>
            <a:ext cx="10380573" cy="1432273"/>
          </a:xfrm>
        </p:spPr>
        <p:txBody>
          <a:bodyPr/>
          <a:lstStyle/>
          <a:p>
            <a:r>
              <a:rPr lang="en-US" dirty="0"/>
              <a:t>Guiding people around religious content…</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318147" y="3114675"/>
            <a:ext cx="8540103" cy="3600450"/>
          </a:xfrm>
        </p:spPr>
        <p:txBody>
          <a:bodyPr>
            <a:normAutofit/>
          </a:bodyPr>
          <a:lstStyle/>
          <a:p>
            <a:r>
              <a:rPr lang="en-US" dirty="0"/>
              <a:t>Some celebrants actively ask if people would like religious content (such as the Lord’s prayer), some don’t mention it until the family do, some actively dissuade people.</a:t>
            </a:r>
          </a:p>
          <a:p>
            <a:r>
              <a:rPr lang="en-US" dirty="0"/>
              <a:t> </a:t>
            </a:r>
            <a:r>
              <a:rPr lang="en-US" i="1" dirty="0"/>
              <a:t>‘I think a few years ago, a lot of people put in the Lord’s Prayer for Aunt Betty, because otherwise she doesn’t feel that it’s a real funeral’</a:t>
            </a:r>
          </a:p>
          <a:p>
            <a:r>
              <a:rPr lang="en-US" i="1" dirty="0"/>
              <a:t>‘People have the Lord’s Prayer to hedge their bets’</a:t>
            </a:r>
          </a:p>
          <a:p>
            <a:r>
              <a:rPr lang="en-US" i="1" dirty="0"/>
              <a:t>‘Some people feel that, without a hymn, it isn’t a proper service’</a:t>
            </a:r>
          </a:p>
          <a:p>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8" name="Picture 7" descr="A picture containing wax, candle, flame, heat&#10;&#10;Description automatically generated">
            <a:extLst>
              <a:ext uri="{FF2B5EF4-FFF2-40B4-BE49-F238E27FC236}">
                <a16:creationId xmlns:a16="http://schemas.microsoft.com/office/drawing/2014/main" id="{F395ADE2-D0AD-7191-141F-A213BDAD70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01138" y="2530793"/>
            <a:ext cx="3090862" cy="4327207"/>
          </a:xfrm>
          <a:prstGeom prst="rect">
            <a:avLst/>
          </a:prstGeom>
        </p:spPr>
      </p:pic>
    </p:spTree>
    <p:extLst>
      <p:ext uri="{BB962C8B-B14F-4D97-AF65-F5344CB8AC3E}">
        <p14:creationId xmlns:p14="http://schemas.microsoft.com/office/powerpoint/2010/main" val="23752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6BD4-F025-0657-5655-85BDFADB49B0}"/>
              </a:ext>
            </a:extLst>
          </p:cNvPr>
          <p:cNvSpPr>
            <a:spLocks noGrp="1"/>
          </p:cNvSpPr>
          <p:nvPr>
            <p:ph type="title"/>
          </p:nvPr>
        </p:nvSpPr>
        <p:spPr/>
        <p:txBody>
          <a:bodyPr>
            <a:normAutofit/>
          </a:bodyPr>
          <a:lstStyle/>
          <a:p>
            <a:r>
              <a:rPr lang="en-US" dirty="0"/>
              <a:t>Aim of session		</a:t>
            </a:r>
          </a:p>
        </p:txBody>
      </p:sp>
      <p:sp>
        <p:nvSpPr>
          <p:cNvPr id="3" name="Content Placeholder 2">
            <a:extLst>
              <a:ext uri="{FF2B5EF4-FFF2-40B4-BE49-F238E27FC236}">
                <a16:creationId xmlns:a16="http://schemas.microsoft.com/office/drawing/2014/main" id="{765CBFB9-AF35-C37B-2C73-55DF8401138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The purpose of this session is to introduce some of the research findings from the Faith in Funerals project and relate them to how a funeral arranger can better support families when they are arranging funerals services for their loved ones</a:t>
            </a:r>
          </a:p>
        </p:txBody>
      </p:sp>
    </p:spTree>
    <p:extLst>
      <p:ext uri="{BB962C8B-B14F-4D97-AF65-F5344CB8AC3E}">
        <p14:creationId xmlns:p14="http://schemas.microsoft.com/office/powerpoint/2010/main" val="421945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18147" y="520594"/>
            <a:ext cx="10380573" cy="1432273"/>
          </a:xfrm>
        </p:spPr>
        <p:txBody>
          <a:bodyPr/>
          <a:lstStyle/>
          <a:p>
            <a:r>
              <a:rPr lang="en-US" dirty="0"/>
              <a:t>Location, Location, Location</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318147" y="2030078"/>
            <a:ext cx="8540103" cy="3600450"/>
          </a:xfrm>
        </p:spPr>
        <p:txBody>
          <a:bodyPr>
            <a:normAutofit/>
          </a:bodyPr>
          <a:lstStyle/>
          <a:p>
            <a:endParaRPr lang="en-US" i="1" dirty="0"/>
          </a:p>
          <a:p>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8" name="Picture 7" descr="A picture containing wax, candle, flame, heat&#10;&#10;Description automatically generated">
            <a:extLst>
              <a:ext uri="{FF2B5EF4-FFF2-40B4-BE49-F238E27FC236}">
                <a16:creationId xmlns:a16="http://schemas.microsoft.com/office/drawing/2014/main" id="{F395ADE2-D0AD-7191-141F-A213BDAD70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01138" y="2530793"/>
            <a:ext cx="3090862" cy="4327207"/>
          </a:xfrm>
          <a:prstGeom prst="rect">
            <a:avLst/>
          </a:prstGeom>
        </p:spPr>
      </p:pic>
      <p:sp>
        <p:nvSpPr>
          <p:cNvPr id="9" name="TextBox 8">
            <a:extLst>
              <a:ext uri="{FF2B5EF4-FFF2-40B4-BE49-F238E27FC236}">
                <a16:creationId xmlns:a16="http://schemas.microsoft.com/office/drawing/2014/main" id="{8C2CF849-388D-BD3A-00F2-D6A88B47569C}"/>
              </a:ext>
            </a:extLst>
          </p:cNvPr>
          <p:cNvSpPr txBox="1"/>
          <p:nvPr/>
        </p:nvSpPr>
        <p:spPr>
          <a:xfrm>
            <a:off x="93226" y="2549128"/>
            <a:ext cx="8989943" cy="4308872"/>
          </a:xfrm>
          <a:prstGeom prst="rect">
            <a:avLst/>
          </a:prstGeom>
          <a:noFill/>
        </p:spPr>
        <p:txBody>
          <a:bodyPr wrap="square">
            <a:spAutoFit/>
          </a:bodyPr>
          <a:lstStyle/>
          <a:p>
            <a:pPr>
              <a:spcAft>
                <a:spcPts val="600"/>
              </a:spcAft>
            </a:pPr>
            <a:r>
              <a:rPr lang="en-US" sz="2400" dirty="0"/>
              <a:t>This is important in terms of our research, as different places in the UK have a different relationship with its local church and parish.  This might, for example, be very different in a small village / town to a big city.</a:t>
            </a:r>
          </a:p>
          <a:p>
            <a:pPr>
              <a:spcAft>
                <a:spcPts val="600"/>
              </a:spcAft>
            </a:pPr>
            <a:r>
              <a:rPr lang="en-US" sz="2400" dirty="0"/>
              <a:t>One Arranger said ‘</a:t>
            </a:r>
            <a:r>
              <a:rPr lang="en-US" sz="2400" i="1" dirty="0"/>
              <a:t>my town is a community area, because there are a lot of wealthy people who have time to put a lot of resources into the community.  And a lot of people attend church, and the churches have a lot of events on’.  </a:t>
            </a:r>
          </a:p>
          <a:p>
            <a:pPr>
              <a:spcAft>
                <a:spcPts val="600"/>
              </a:spcAft>
            </a:pPr>
            <a:r>
              <a:rPr lang="en-US" sz="2400" dirty="0"/>
              <a:t>Another Arranger said that they arranged many funerals in correlation with one of the churches, as they had both a family historic link and / or a current friendly relationship with the family. </a:t>
            </a:r>
          </a:p>
        </p:txBody>
      </p:sp>
    </p:spTree>
    <p:extLst>
      <p:ext uri="{BB962C8B-B14F-4D97-AF65-F5344CB8AC3E}">
        <p14:creationId xmlns:p14="http://schemas.microsoft.com/office/powerpoint/2010/main" val="70988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DF1C-6960-3E55-453A-D1EC4C5A9205}"/>
              </a:ext>
            </a:extLst>
          </p:cNvPr>
          <p:cNvSpPr>
            <a:spLocks noGrp="1"/>
          </p:cNvSpPr>
          <p:nvPr>
            <p:ph type="title"/>
          </p:nvPr>
        </p:nvSpPr>
        <p:spPr>
          <a:xfrm>
            <a:off x="761801" y="858982"/>
            <a:ext cx="10380573" cy="541193"/>
          </a:xfrm>
        </p:spPr>
        <p:txBody>
          <a:bodyPr>
            <a:normAutofit fontScale="90000"/>
          </a:bodyPr>
          <a:lstStyle/>
          <a:p>
            <a:r>
              <a:rPr lang="en-US" dirty="0"/>
              <a:t>Activity  </a:t>
            </a:r>
          </a:p>
        </p:txBody>
      </p:sp>
      <p:sp>
        <p:nvSpPr>
          <p:cNvPr id="3" name="Content Placeholder 2">
            <a:extLst>
              <a:ext uri="{FF2B5EF4-FFF2-40B4-BE49-F238E27FC236}">
                <a16:creationId xmlns:a16="http://schemas.microsoft.com/office/drawing/2014/main" id="{FC2FA578-B306-C428-1172-0B41108471B1}"/>
              </a:ext>
            </a:extLst>
          </p:cNvPr>
          <p:cNvSpPr>
            <a:spLocks noGrp="1"/>
          </p:cNvSpPr>
          <p:nvPr>
            <p:ph idx="1"/>
          </p:nvPr>
        </p:nvSpPr>
        <p:spPr>
          <a:xfrm>
            <a:off x="761799" y="2628900"/>
            <a:ext cx="10782501" cy="3370117"/>
          </a:xfrm>
        </p:spPr>
        <p:txBody>
          <a:bodyPr>
            <a:normAutofit fontScale="77500" lnSpcReduction="20000"/>
          </a:bodyPr>
          <a:lstStyle/>
          <a:p>
            <a:endParaRPr lang="en-US" dirty="0"/>
          </a:p>
          <a:p>
            <a:pPr marL="742950" indent="-742950">
              <a:buAutoNum type="arabicParenR"/>
            </a:pPr>
            <a:r>
              <a:rPr lang="en-US" sz="4000" dirty="0"/>
              <a:t>What role do local churches play in your community?</a:t>
            </a:r>
          </a:p>
          <a:p>
            <a:pPr marL="742950" indent="-742950">
              <a:buAutoNum type="arabicParenR"/>
            </a:pPr>
            <a:endParaRPr lang="en-US" sz="4000" dirty="0"/>
          </a:p>
          <a:p>
            <a:pPr marL="742950" indent="-742950">
              <a:buAutoNum type="arabicParenR"/>
            </a:pPr>
            <a:r>
              <a:rPr lang="en-US" sz="4000" dirty="0"/>
              <a:t>Does the role of the church in the community influence your thinking regarding asking a local religious minister to take a service for a family?</a:t>
            </a:r>
          </a:p>
        </p:txBody>
      </p:sp>
    </p:spTree>
    <p:extLst>
      <p:ext uri="{BB962C8B-B14F-4D97-AF65-F5344CB8AC3E}">
        <p14:creationId xmlns:p14="http://schemas.microsoft.com/office/powerpoint/2010/main" val="43488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18147" y="520594"/>
            <a:ext cx="10380573" cy="1432273"/>
          </a:xfrm>
        </p:spPr>
        <p:txBody>
          <a:bodyPr/>
          <a:lstStyle/>
          <a:p>
            <a:r>
              <a:rPr lang="en-US" dirty="0"/>
              <a:t>Pastoral Care</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654627" y="3111635"/>
            <a:ext cx="8093220" cy="4327207"/>
          </a:xfrm>
        </p:spPr>
        <p:txBody>
          <a:bodyPr>
            <a:normAutofit/>
          </a:bodyPr>
          <a:lstStyle/>
          <a:p>
            <a:r>
              <a:rPr lang="en-US" dirty="0"/>
              <a:t>There is some debate about whether a religious minister or a celebrant offers better pastoral care, both during and post service. </a:t>
            </a:r>
          </a:p>
          <a:p>
            <a:r>
              <a:rPr lang="en-US" dirty="0"/>
              <a:t>Our research showed that some people think religious ministers bring things that celebrants can’t – or don’t – because they represent the Church.  For example, the view that a religious minister offers better pastoral support than a celebrant can.  </a:t>
            </a:r>
          </a:p>
          <a:p>
            <a:endParaRPr lang="en-US" i="1"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8" name="Picture 7" descr="A picture containing wax, candle, flame, heat&#10;&#10;Description automatically generated">
            <a:extLst>
              <a:ext uri="{FF2B5EF4-FFF2-40B4-BE49-F238E27FC236}">
                <a16:creationId xmlns:a16="http://schemas.microsoft.com/office/drawing/2014/main" id="{F395ADE2-D0AD-7191-141F-A213BDAD70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01138" y="2530793"/>
            <a:ext cx="3090862" cy="4327207"/>
          </a:xfrm>
          <a:prstGeom prst="rect">
            <a:avLst/>
          </a:prstGeom>
        </p:spPr>
      </p:pic>
    </p:spTree>
    <p:extLst>
      <p:ext uri="{BB962C8B-B14F-4D97-AF65-F5344CB8AC3E}">
        <p14:creationId xmlns:p14="http://schemas.microsoft.com/office/powerpoint/2010/main" val="243697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18147" y="520594"/>
            <a:ext cx="10380573" cy="1432273"/>
          </a:xfrm>
        </p:spPr>
        <p:txBody>
          <a:bodyPr/>
          <a:lstStyle/>
          <a:p>
            <a:r>
              <a:rPr lang="en-US" dirty="0"/>
              <a:t>Pastoral Care and </a:t>
            </a:r>
            <a:r>
              <a:rPr lang="en-US" dirty="0" err="1"/>
              <a:t>Personalisation</a:t>
            </a:r>
            <a:endParaRPr lang="en-US" dirty="0"/>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498764" y="2857499"/>
            <a:ext cx="8411441" cy="3761510"/>
          </a:xfrm>
        </p:spPr>
        <p:txBody>
          <a:bodyPr>
            <a:normAutofit fontScale="92500" lnSpcReduction="10000"/>
          </a:bodyPr>
          <a:lstStyle/>
          <a:p>
            <a:r>
              <a:rPr lang="en-US" dirty="0"/>
              <a:t>There was not consensus about who offers better or more personal care.</a:t>
            </a:r>
          </a:p>
          <a:p>
            <a:r>
              <a:rPr lang="en-US" dirty="0"/>
              <a:t>One arranger said ‘</a:t>
            </a:r>
            <a:r>
              <a:rPr lang="en-US" i="1" dirty="0"/>
              <a:t>It’s not my experience that religious ministers are better at pastoral care.  It’s awful to say, but I think a vicar’s job is just a job now.  I don’t think it used to be, but they’ve just got so much going on now’. </a:t>
            </a:r>
          </a:p>
          <a:p>
            <a:r>
              <a:rPr lang="en-US" dirty="0"/>
              <a:t>On the flip side, one arranger told us that ‘</a:t>
            </a:r>
            <a:r>
              <a:rPr lang="en-US" i="1" dirty="0"/>
              <a:t>the Church still has a significant role in people’s thinking, whether they want a religious service or not’</a:t>
            </a:r>
          </a:p>
          <a:p>
            <a:r>
              <a:rPr lang="en-US" dirty="0"/>
              <a:t>Some arrangers interviewed told us that a celebrant’s service is usually more personal than a religious one, and that some celebrants spend more time with a family than a religious minister.  Others felt that ministers had more long-term contact with people after a funeral.</a:t>
            </a:r>
          </a:p>
          <a:p>
            <a:endParaRPr lang="en-US" dirty="0"/>
          </a:p>
          <a:p>
            <a:endParaRPr lang="en-US" dirty="0"/>
          </a:p>
          <a:p>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8" name="Picture 7" descr="A picture containing wax, candle, flame, heat&#10;&#10;Description automatically generated">
            <a:extLst>
              <a:ext uri="{FF2B5EF4-FFF2-40B4-BE49-F238E27FC236}">
                <a16:creationId xmlns:a16="http://schemas.microsoft.com/office/drawing/2014/main" id="{F395ADE2-D0AD-7191-141F-A213BDAD70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01138" y="2530793"/>
            <a:ext cx="3090862" cy="4327207"/>
          </a:xfrm>
          <a:prstGeom prst="rect">
            <a:avLst/>
          </a:prstGeom>
        </p:spPr>
      </p:pic>
    </p:spTree>
    <p:extLst>
      <p:ext uri="{BB962C8B-B14F-4D97-AF65-F5344CB8AC3E}">
        <p14:creationId xmlns:p14="http://schemas.microsoft.com/office/powerpoint/2010/main" val="219269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DF1C-6960-3E55-453A-D1EC4C5A9205}"/>
              </a:ext>
            </a:extLst>
          </p:cNvPr>
          <p:cNvSpPr>
            <a:spLocks noGrp="1"/>
          </p:cNvSpPr>
          <p:nvPr>
            <p:ph type="title"/>
          </p:nvPr>
        </p:nvSpPr>
        <p:spPr>
          <a:xfrm>
            <a:off x="761801" y="858982"/>
            <a:ext cx="10380573" cy="541193"/>
          </a:xfrm>
        </p:spPr>
        <p:txBody>
          <a:bodyPr>
            <a:normAutofit fontScale="90000"/>
          </a:bodyPr>
          <a:lstStyle/>
          <a:p>
            <a:r>
              <a:rPr lang="en-US" dirty="0"/>
              <a:t>Activity – Pastoral Care and </a:t>
            </a:r>
            <a:r>
              <a:rPr lang="en-US" dirty="0" err="1"/>
              <a:t>Personalisation</a:t>
            </a:r>
            <a:endParaRPr lang="en-US" dirty="0"/>
          </a:p>
        </p:txBody>
      </p:sp>
      <p:sp>
        <p:nvSpPr>
          <p:cNvPr id="3" name="Content Placeholder 2">
            <a:extLst>
              <a:ext uri="{FF2B5EF4-FFF2-40B4-BE49-F238E27FC236}">
                <a16:creationId xmlns:a16="http://schemas.microsoft.com/office/drawing/2014/main" id="{FC2FA578-B306-C428-1172-0B41108471B1}"/>
              </a:ext>
            </a:extLst>
          </p:cNvPr>
          <p:cNvSpPr>
            <a:spLocks noGrp="1"/>
          </p:cNvSpPr>
          <p:nvPr>
            <p:ph idx="1"/>
          </p:nvPr>
        </p:nvSpPr>
        <p:spPr>
          <a:xfrm>
            <a:off x="761799" y="2400300"/>
            <a:ext cx="10381205" cy="3598717"/>
          </a:xfrm>
        </p:spPr>
        <p:txBody>
          <a:bodyPr>
            <a:normAutofit fontScale="85000" lnSpcReduction="10000"/>
          </a:bodyPr>
          <a:lstStyle/>
          <a:p>
            <a:endParaRPr lang="en-US" sz="4000" dirty="0"/>
          </a:p>
          <a:p>
            <a:r>
              <a:rPr lang="en-US" sz="4000" dirty="0"/>
              <a:t>How do you think celebrants and religious ministers differ in terms of the pastoral care they offer families?</a:t>
            </a:r>
          </a:p>
          <a:p>
            <a:pPr marL="742950" indent="-742950">
              <a:buAutoNum type="arabicParenR" startAt="2"/>
            </a:pPr>
            <a:endParaRPr lang="en-US" sz="4000" dirty="0"/>
          </a:p>
          <a:p>
            <a:r>
              <a:rPr lang="en-US" sz="4000" dirty="0"/>
              <a:t>How do you think religious ministers and celebrants differ in terms of the </a:t>
            </a:r>
            <a:r>
              <a:rPr lang="en-US" sz="4000" dirty="0" err="1"/>
              <a:t>personalisation</a:t>
            </a:r>
            <a:r>
              <a:rPr lang="en-US" sz="4000" dirty="0"/>
              <a:t> of a service?</a:t>
            </a:r>
          </a:p>
        </p:txBody>
      </p:sp>
    </p:spTree>
    <p:extLst>
      <p:ext uri="{BB962C8B-B14F-4D97-AF65-F5344CB8AC3E}">
        <p14:creationId xmlns:p14="http://schemas.microsoft.com/office/powerpoint/2010/main" val="75693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578E-A8E1-A137-98FE-7E99E64D91AD}"/>
              </a:ext>
            </a:extLst>
          </p:cNvPr>
          <p:cNvSpPr>
            <a:spLocks noGrp="1"/>
          </p:cNvSpPr>
          <p:nvPr>
            <p:ph type="title"/>
          </p:nvPr>
        </p:nvSpPr>
        <p:spPr>
          <a:xfrm>
            <a:off x="633211" y="1154132"/>
            <a:ext cx="10380573" cy="1155556"/>
          </a:xfrm>
        </p:spPr>
        <p:txBody>
          <a:bodyPr>
            <a:normAutofit fontScale="90000"/>
          </a:bodyPr>
          <a:lstStyle/>
          <a:p>
            <a:r>
              <a:rPr lang="en-US" dirty="0"/>
              <a:t>Understanding your own spiritual / religious perspective to guide others	</a:t>
            </a:r>
          </a:p>
        </p:txBody>
      </p:sp>
      <p:sp>
        <p:nvSpPr>
          <p:cNvPr id="3" name="Content Placeholder 2">
            <a:extLst>
              <a:ext uri="{FF2B5EF4-FFF2-40B4-BE49-F238E27FC236}">
                <a16:creationId xmlns:a16="http://schemas.microsoft.com/office/drawing/2014/main" id="{F5D2A7F1-0B81-69C5-6207-DB1CAE56038F}"/>
              </a:ext>
            </a:extLst>
          </p:cNvPr>
          <p:cNvSpPr>
            <a:spLocks noGrp="1"/>
          </p:cNvSpPr>
          <p:nvPr>
            <p:ph idx="1"/>
          </p:nvPr>
        </p:nvSpPr>
        <p:spPr>
          <a:xfrm>
            <a:off x="633211" y="2514599"/>
            <a:ext cx="10381205" cy="3743325"/>
          </a:xfrm>
        </p:spPr>
        <p:txBody>
          <a:bodyPr>
            <a:normAutofit/>
          </a:bodyPr>
          <a:lstStyle/>
          <a:p>
            <a:endParaRPr lang="en-US" sz="2800" dirty="0"/>
          </a:p>
          <a:p>
            <a:r>
              <a:rPr lang="en-US" sz="3600" dirty="0"/>
              <a:t>We all have our own personal belief systems, and in order for an arranger to be able to guide a family, we have to understand our starting point.  Arrangers have different ways of guiding people.  </a:t>
            </a:r>
          </a:p>
          <a:p>
            <a:endParaRPr lang="en-US" sz="2800" dirty="0"/>
          </a:p>
        </p:txBody>
      </p:sp>
    </p:spTree>
    <p:extLst>
      <p:ext uri="{BB962C8B-B14F-4D97-AF65-F5344CB8AC3E}">
        <p14:creationId xmlns:p14="http://schemas.microsoft.com/office/powerpoint/2010/main" val="146959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C9BC-5891-2642-137F-8D935F9BF326}"/>
              </a:ext>
            </a:extLst>
          </p:cNvPr>
          <p:cNvSpPr>
            <a:spLocks noGrp="1"/>
          </p:cNvSpPr>
          <p:nvPr>
            <p:ph type="title"/>
          </p:nvPr>
        </p:nvSpPr>
        <p:spPr>
          <a:xfrm>
            <a:off x="762431" y="401782"/>
            <a:ext cx="10380573" cy="1432273"/>
          </a:xfrm>
        </p:spPr>
        <p:txBody>
          <a:bodyPr/>
          <a:lstStyle/>
          <a:p>
            <a:r>
              <a:rPr lang="en-US" dirty="0"/>
              <a:t>Activity – Scenario 1	</a:t>
            </a:r>
          </a:p>
        </p:txBody>
      </p:sp>
      <p:sp>
        <p:nvSpPr>
          <p:cNvPr id="3" name="Content Placeholder 2">
            <a:extLst>
              <a:ext uri="{FF2B5EF4-FFF2-40B4-BE49-F238E27FC236}">
                <a16:creationId xmlns:a16="http://schemas.microsoft.com/office/drawing/2014/main" id="{8F6AF1D6-A489-3AF4-795D-195C5D459FCB}"/>
              </a:ext>
            </a:extLst>
          </p:cNvPr>
          <p:cNvSpPr>
            <a:spLocks noGrp="1"/>
          </p:cNvSpPr>
          <p:nvPr>
            <p:ph idx="1"/>
          </p:nvPr>
        </p:nvSpPr>
        <p:spPr>
          <a:xfrm>
            <a:off x="762431" y="2680855"/>
            <a:ext cx="10381205" cy="3775363"/>
          </a:xfrm>
        </p:spPr>
        <p:txBody>
          <a:bodyPr>
            <a:normAutofit lnSpcReduction="10000"/>
          </a:bodyPr>
          <a:lstStyle/>
          <a:p>
            <a:r>
              <a:rPr lang="en-US" dirty="0"/>
              <a:t>You’re meeting a family and they tell you that they’re not sure if they should include the Lord’s Prayer or a hymn in the service.  Their 93-year-old Mum was Church of England affiliated, and went to Sunday school as a child, but wasn’t a regular churchgoer.  She liked watching ‘Songs of Praise’ on a Sunday afternoon.  The two grown up children </a:t>
            </a:r>
            <a:r>
              <a:rPr lang="en-US" dirty="0" err="1"/>
              <a:t>organising</a:t>
            </a:r>
            <a:r>
              <a:rPr lang="en-US" dirty="0"/>
              <a:t> the service have no interest in religion.</a:t>
            </a:r>
          </a:p>
          <a:p>
            <a:r>
              <a:rPr lang="en-US" i="1" dirty="0"/>
              <a:t>How do you guide them through the options and help them decide?</a:t>
            </a:r>
          </a:p>
          <a:p>
            <a:r>
              <a:rPr lang="en-US" i="1" dirty="0"/>
              <a:t>What factors are important here?</a:t>
            </a:r>
          </a:p>
          <a:p>
            <a:r>
              <a:rPr lang="en-US" i="1" dirty="0"/>
              <a:t>How does your own belief affect your guidance and influence the family?</a:t>
            </a:r>
          </a:p>
          <a:p>
            <a:r>
              <a:rPr lang="en-US" i="1" dirty="0"/>
              <a:t>Who would you suggest / recommend leads a service for this family?</a:t>
            </a:r>
          </a:p>
        </p:txBody>
      </p:sp>
    </p:spTree>
    <p:extLst>
      <p:ext uri="{BB962C8B-B14F-4D97-AF65-F5344CB8AC3E}">
        <p14:creationId xmlns:p14="http://schemas.microsoft.com/office/powerpoint/2010/main" val="13399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C9BC-5891-2642-137F-8D935F9BF326}"/>
              </a:ext>
            </a:extLst>
          </p:cNvPr>
          <p:cNvSpPr>
            <a:spLocks noGrp="1"/>
          </p:cNvSpPr>
          <p:nvPr>
            <p:ph type="title"/>
          </p:nvPr>
        </p:nvSpPr>
        <p:spPr>
          <a:xfrm>
            <a:off x="763063" y="401782"/>
            <a:ext cx="10380573" cy="1076817"/>
          </a:xfrm>
        </p:spPr>
        <p:txBody>
          <a:bodyPr/>
          <a:lstStyle/>
          <a:p>
            <a:r>
              <a:rPr lang="en-US" dirty="0"/>
              <a:t>Activity – Scenario 2	</a:t>
            </a:r>
          </a:p>
        </p:txBody>
      </p:sp>
      <p:sp>
        <p:nvSpPr>
          <p:cNvPr id="3" name="Content Placeholder 2">
            <a:extLst>
              <a:ext uri="{FF2B5EF4-FFF2-40B4-BE49-F238E27FC236}">
                <a16:creationId xmlns:a16="http://schemas.microsoft.com/office/drawing/2014/main" id="{8F6AF1D6-A489-3AF4-795D-195C5D459FCB}"/>
              </a:ext>
            </a:extLst>
          </p:cNvPr>
          <p:cNvSpPr>
            <a:spLocks noGrp="1"/>
          </p:cNvSpPr>
          <p:nvPr>
            <p:ph idx="1"/>
          </p:nvPr>
        </p:nvSpPr>
        <p:spPr>
          <a:xfrm>
            <a:off x="762431" y="2784763"/>
            <a:ext cx="10381205" cy="3792681"/>
          </a:xfrm>
        </p:spPr>
        <p:txBody>
          <a:bodyPr>
            <a:normAutofit fontScale="77500" lnSpcReduction="20000"/>
          </a:bodyPr>
          <a:lstStyle/>
          <a:p>
            <a:r>
              <a:rPr lang="en-US" dirty="0"/>
              <a:t>You’re meeting a father (in his mid-70s) who is arranging the funeral for his 48-year-old son. The father’s wife died three years ago, and his son leaves two teenage children, and has no current partner.  The children aren’t coping well, so the father is dealing with arrangements.</a:t>
            </a:r>
          </a:p>
          <a:p>
            <a:r>
              <a:rPr lang="en-US" dirty="0"/>
              <a:t>He says that he has no faith, but his late wife was a church-goer and so her service included prayers, a bible reading and a couple of hymns.  His son had no religious leanings at all, and nor do his children.  </a:t>
            </a:r>
          </a:p>
          <a:p>
            <a:r>
              <a:rPr lang="en-US" dirty="0"/>
              <a:t>He then says that if his wife was here, she would be adamant that there should be some religious content.  He doesn’t like God at the moment but is very much torn because he also wants to respect his late-wife’s beliefs. </a:t>
            </a:r>
          </a:p>
          <a:p>
            <a:endParaRPr lang="en-US" dirty="0"/>
          </a:p>
          <a:p>
            <a:r>
              <a:rPr lang="en-US" i="1" dirty="0"/>
              <a:t>How do you guide them through the options and help them decide?</a:t>
            </a:r>
          </a:p>
          <a:p>
            <a:r>
              <a:rPr lang="en-US" i="1" dirty="0"/>
              <a:t>What factors are important here?</a:t>
            </a:r>
          </a:p>
          <a:p>
            <a:r>
              <a:rPr lang="en-US" i="1" dirty="0"/>
              <a:t>How does your own belief affect your guidance and influence the family?</a:t>
            </a:r>
          </a:p>
          <a:p>
            <a:r>
              <a:rPr lang="en-US" i="1" dirty="0"/>
              <a:t>Who would you suggest / recommend leads a service for this family?</a:t>
            </a:r>
          </a:p>
          <a:p>
            <a:endParaRPr lang="en-US" i="1" dirty="0"/>
          </a:p>
        </p:txBody>
      </p:sp>
    </p:spTree>
    <p:extLst>
      <p:ext uri="{BB962C8B-B14F-4D97-AF65-F5344CB8AC3E}">
        <p14:creationId xmlns:p14="http://schemas.microsoft.com/office/powerpoint/2010/main" val="301833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C9BC-5891-2642-137F-8D935F9BF326}"/>
              </a:ext>
            </a:extLst>
          </p:cNvPr>
          <p:cNvSpPr>
            <a:spLocks noGrp="1"/>
          </p:cNvSpPr>
          <p:nvPr>
            <p:ph type="title"/>
          </p:nvPr>
        </p:nvSpPr>
        <p:spPr>
          <a:xfrm>
            <a:off x="762431" y="401782"/>
            <a:ext cx="10380573" cy="1432273"/>
          </a:xfrm>
        </p:spPr>
        <p:txBody>
          <a:bodyPr/>
          <a:lstStyle/>
          <a:p>
            <a:r>
              <a:rPr lang="en-US" dirty="0"/>
              <a:t>Activity – Scenario 3	</a:t>
            </a:r>
          </a:p>
        </p:txBody>
      </p:sp>
      <p:sp>
        <p:nvSpPr>
          <p:cNvPr id="3" name="Content Placeholder 2">
            <a:extLst>
              <a:ext uri="{FF2B5EF4-FFF2-40B4-BE49-F238E27FC236}">
                <a16:creationId xmlns:a16="http://schemas.microsoft.com/office/drawing/2014/main" id="{8F6AF1D6-A489-3AF4-795D-195C5D459FCB}"/>
              </a:ext>
            </a:extLst>
          </p:cNvPr>
          <p:cNvSpPr>
            <a:spLocks noGrp="1"/>
          </p:cNvSpPr>
          <p:nvPr>
            <p:ph idx="1"/>
          </p:nvPr>
        </p:nvSpPr>
        <p:spPr>
          <a:xfrm>
            <a:off x="762431" y="2680855"/>
            <a:ext cx="10381205" cy="3775363"/>
          </a:xfrm>
        </p:spPr>
        <p:txBody>
          <a:bodyPr>
            <a:normAutofit fontScale="77500" lnSpcReduction="20000"/>
          </a:bodyPr>
          <a:lstStyle/>
          <a:p>
            <a:r>
              <a:rPr lang="en-US" dirty="0"/>
              <a:t>You meet with the large family of a 60-year-old man who has died.  He loved football and rugby and would belt out ‘Abide with me’ on FA Cup final day and ‘Jerusalem’ at England rugby matches. But, at the same time, he would have described himself as an atheist.  He has one sports-mad daughter in her 30s and one son who hates sports.</a:t>
            </a:r>
          </a:p>
          <a:p>
            <a:r>
              <a:rPr lang="en-US" dirty="0"/>
              <a:t>His wife is very passive and just wants everyone to be happy.  His uncle, however, is a retired vicar, and although he doesn’t want to take the service, he is very much pushing for it to be a religious service.  He’s becoming quite animated. There appears to be some conflict in the room about this aspect of the service. </a:t>
            </a:r>
          </a:p>
          <a:p>
            <a:endParaRPr lang="en-US" dirty="0"/>
          </a:p>
          <a:p>
            <a:r>
              <a:rPr lang="en-US" i="1" dirty="0"/>
              <a:t>How do you guide them through the options and help them decide?</a:t>
            </a:r>
          </a:p>
          <a:p>
            <a:r>
              <a:rPr lang="en-US" i="1" dirty="0"/>
              <a:t>What factors are important here?</a:t>
            </a:r>
          </a:p>
          <a:p>
            <a:r>
              <a:rPr lang="en-US" i="1" dirty="0"/>
              <a:t>How does your own belief affect your guidance and influence the family?</a:t>
            </a:r>
          </a:p>
          <a:p>
            <a:r>
              <a:rPr lang="en-US" i="1" dirty="0"/>
              <a:t>Who would you suggest / recommend leads a service for this family?</a:t>
            </a:r>
          </a:p>
          <a:p>
            <a:endParaRPr lang="en-US" i="1" dirty="0"/>
          </a:p>
        </p:txBody>
      </p:sp>
    </p:spTree>
    <p:extLst>
      <p:ext uri="{BB962C8B-B14F-4D97-AF65-F5344CB8AC3E}">
        <p14:creationId xmlns:p14="http://schemas.microsoft.com/office/powerpoint/2010/main" val="18465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825-8F78-E8F0-9F7D-254EE8820CCB}"/>
              </a:ext>
            </a:extLst>
          </p:cNvPr>
          <p:cNvSpPr>
            <a:spLocks noGrp="1"/>
          </p:cNvSpPr>
          <p:nvPr>
            <p:ph type="title"/>
          </p:nvPr>
        </p:nvSpPr>
        <p:spPr>
          <a:xfrm>
            <a:off x="1205345" y="804520"/>
            <a:ext cx="9849509" cy="769638"/>
          </a:xfrm>
        </p:spPr>
        <p:txBody>
          <a:bodyPr>
            <a:noAutofit/>
          </a:bodyPr>
          <a:lstStyle/>
          <a:p>
            <a:pPr algn="ctr"/>
            <a:r>
              <a:rPr lang="en-US" sz="3200" dirty="0"/>
              <a:t>Religious / spiritual beliefs  are personal for each of us.  </a:t>
            </a:r>
          </a:p>
        </p:txBody>
      </p:sp>
      <p:sp>
        <p:nvSpPr>
          <p:cNvPr id="3" name="Content Placeholder 2">
            <a:extLst>
              <a:ext uri="{FF2B5EF4-FFF2-40B4-BE49-F238E27FC236}">
                <a16:creationId xmlns:a16="http://schemas.microsoft.com/office/drawing/2014/main" id="{0F45ADBC-FE12-607D-CB12-B9FD5707ADE3}"/>
              </a:ext>
            </a:extLst>
          </p:cNvPr>
          <p:cNvSpPr>
            <a:spLocks noGrp="1"/>
          </p:cNvSpPr>
          <p:nvPr>
            <p:ph idx="1"/>
          </p:nvPr>
        </p:nvSpPr>
        <p:spPr>
          <a:xfrm>
            <a:off x="498764" y="2566555"/>
            <a:ext cx="11232571" cy="4019983"/>
          </a:xfrm>
        </p:spPr>
        <p:txBody>
          <a:bodyPr>
            <a:normAutofit/>
          </a:bodyPr>
          <a:lstStyle/>
          <a:p>
            <a:pPr algn="ctr"/>
            <a:r>
              <a:rPr lang="en-GB" sz="2000" b="1" dirty="0"/>
              <a:t>Hackney Marshes vs Church!</a:t>
            </a:r>
          </a:p>
          <a:p>
            <a:r>
              <a:rPr lang="en-US" sz="2000" dirty="0"/>
              <a:t>Here’s an example of how one family worked through their Mum and Dad’s services (who died within a short time of each other - Dad first, then Mum) with different religious viewpoints within the family</a:t>
            </a:r>
            <a:r>
              <a:rPr lang="en-GB" sz="2000" b="1" dirty="0"/>
              <a:t>…</a:t>
            </a:r>
          </a:p>
          <a:p>
            <a:r>
              <a:rPr lang="en-GB" sz="2000" i="1" dirty="0"/>
              <a:t>‘The Hackney Marshes were my Dad’s church.  He was a big Arsenal fan, but every Sunday was at the Marshes. Mum did church, and so wanted a hymn, a prayer and the Lord’s prayer. She was adamant.  </a:t>
            </a:r>
          </a:p>
          <a:p>
            <a:r>
              <a:rPr lang="en-GB" sz="2000" i="1" dirty="0"/>
              <a:t>So, we compromised and had Abide with me. Dad would have liked that as it’s sung at Wembley every year, and Arsenal have won more FA Cups than everyone else.</a:t>
            </a:r>
          </a:p>
          <a:p>
            <a:r>
              <a:rPr lang="en-GB" sz="2000" i="1" dirty="0"/>
              <a:t>At Mum’s service, we had much more of a proper religious feeling as that was more for her.  But not too much, because we’re (us kids) are not really into it!’</a:t>
            </a:r>
          </a:p>
        </p:txBody>
      </p:sp>
    </p:spTree>
    <p:extLst>
      <p:ext uri="{BB962C8B-B14F-4D97-AF65-F5344CB8AC3E}">
        <p14:creationId xmlns:p14="http://schemas.microsoft.com/office/powerpoint/2010/main" val="38562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6BD4-F025-0657-5655-85BDFADB49B0}"/>
              </a:ext>
            </a:extLst>
          </p:cNvPr>
          <p:cNvSpPr>
            <a:spLocks noGrp="1"/>
          </p:cNvSpPr>
          <p:nvPr>
            <p:ph type="title"/>
          </p:nvPr>
        </p:nvSpPr>
        <p:spPr>
          <a:xfrm>
            <a:off x="761801" y="858982"/>
            <a:ext cx="10380573" cy="669781"/>
          </a:xfrm>
        </p:spPr>
        <p:txBody>
          <a:bodyPr>
            <a:normAutofit fontScale="90000"/>
          </a:bodyPr>
          <a:lstStyle/>
          <a:p>
            <a:r>
              <a:rPr lang="en-US" dirty="0"/>
              <a:t>Learning Outcomes	</a:t>
            </a:r>
          </a:p>
        </p:txBody>
      </p:sp>
      <p:sp>
        <p:nvSpPr>
          <p:cNvPr id="3" name="Content Placeholder 2">
            <a:extLst>
              <a:ext uri="{FF2B5EF4-FFF2-40B4-BE49-F238E27FC236}">
                <a16:creationId xmlns:a16="http://schemas.microsoft.com/office/drawing/2014/main" id="{765CBFB9-AF35-C37B-2C73-55DF84011381}"/>
              </a:ext>
            </a:extLst>
          </p:cNvPr>
          <p:cNvSpPr>
            <a:spLocks noGrp="1"/>
          </p:cNvSpPr>
          <p:nvPr>
            <p:ph idx="1"/>
          </p:nvPr>
        </p:nvSpPr>
        <p:spPr>
          <a:xfrm>
            <a:off x="761799" y="1787236"/>
            <a:ext cx="10381205" cy="4224680"/>
          </a:xfrm>
        </p:spPr>
        <p:txBody>
          <a:bodyPr>
            <a:normAutofit fontScale="92500" lnSpcReduction="10000"/>
          </a:bodyPr>
          <a:lstStyle/>
          <a:p>
            <a:r>
              <a:rPr lang="en-US" dirty="0"/>
              <a:t>By the end of this session, arrangers will be better able to: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Understand better the spiritual and religious needs of people arranging funerals for their loved ones.</a:t>
            </a:r>
          </a:p>
          <a:p>
            <a:pPr marL="342900" indent="-342900">
              <a:buFont typeface="Arial" panose="020B0604020202020204" pitchFamily="34" charset="0"/>
              <a:buChar char="•"/>
            </a:pPr>
            <a:r>
              <a:rPr lang="en-US" dirty="0"/>
              <a:t>Reflect on how to cater for a range of spiritual needs and viewpoints.</a:t>
            </a:r>
          </a:p>
          <a:p>
            <a:pPr marL="342900" indent="-342900">
              <a:buFont typeface="Arial" panose="020B0604020202020204" pitchFamily="34" charset="0"/>
              <a:buChar char="•"/>
            </a:pPr>
            <a:r>
              <a:rPr lang="en-US" dirty="0"/>
              <a:t>Explain to people the nuanced ranges of options in relation to spiritual and religious content.</a:t>
            </a:r>
          </a:p>
          <a:p>
            <a:pPr marL="342900" indent="-342900">
              <a:buFont typeface="Arial" panose="020B0604020202020204" pitchFamily="34" charset="0"/>
              <a:buChar char="•"/>
            </a:pPr>
            <a:r>
              <a:rPr lang="en-US" dirty="0"/>
              <a:t>Guide people to make choices that meet their spiritual and religious needs.</a:t>
            </a:r>
          </a:p>
          <a:p>
            <a:pPr marL="342900" indent="-342900">
              <a:buFont typeface="Arial" panose="020B0604020202020204" pitchFamily="34" charset="0"/>
              <a:buChar char="•"/>
            </a:pPr>
            <a:r>
              <a:rPr lang="en-US" dirty="0"/>
              <a:t>Understand the influence they have when people are making these decisions. </a:t>
            </a:r>
          </a:p>
          <a:p>
            <a:pPr marL="342900" indent="-342900">
              <a:buFont typeface="Arial" panose="020B0604020202020204" pitchFamily="34" charset="0"/>
              <a:buChar char="•"/>
            </a:pPr>
            <a:r>
              <a:rPr lang="en-US" dirty="0"/>
              <a:t>Consider differences between a religious minister and a celebrant.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450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67A7-D34F-784F-664B-DA2F2A116AFF}"/>
              </a:ext>
            </a:extLst>
          </p:cNvPr>
          <p:cNvSpPr>
            <a:spLocks noGrp="1"/>
          </p:cNvSpPr>
          <p:nvPr>
            <p:ph type="title"/>
          </p:nvPr>
        </p:nvSpPr>
        <p:spPr/>
        <p:txBody>
          <a:bodyPr>
            <a:normAutofit fontScale="90000"/>
          </a:bodyPr>
          <a:lstStyle/>
          <a:p>
            <a:pPr algn="ctr"/>
            <a:r>
              <a:rPr lang="en-US" sz="3600" dirty="0"/>
              <a:t>Family interviews – One person interviewed had organized 5 funerals in 4 years and had a range of officiants.  </a:t>
            </a:r>
            <a:br>
              <a:rPr lang="en-US" dirty="0"/>
            </a:br>
            <a:r>
              <a:rPr lang="en-US" dirty="0"/>
              <a:t>	</a:t>
            </a:r>
          </a:p>
        </p:txBody>
      </p:sp>
      <p:sp>
        <p:nvSpPr>
          <p:cNvPr id="3" name="Content Placeholder 2">
            <a:extLst>
              <a:ext uri="{FF2B5EF4-FFF2-40B4-BE49-F238E27FC236}">
                <a16:creationId xmlns:a16="http://schemas.microsoft.com/office/drawing/2014/main" id="{EC677EE1-F2A5-5A75-C3E1-80F2A6EE27F4}"/>
              </a:ext>
            </a:extLst>
          </p:cNvPr>
          <p:cNvSpPr>
            <a:spLocks noGrp="1"/>
          </p:cNvSpPr>
          <p:nvPr>
            <p:ph idx="1"/>
          </p:nvPr>
        </p:nvSpPr>
        <p:spPr>
          <a:xfrm>
            <a:off x="356582" y="2638665"/>
            <a:ext cx="11191009" cy="4219335"/>
          </a:xfrm>
        </p:spPr>
        <p:txBody>
          <a:bodyPr>
            <a:normAutofit/>
          </a:bodyPr>
          <a:lstStyle/>
          <a:p>
            <a:r>
              <a:rPr lang="en-US" dirty="0"/>
              <a:t>Her Dad’s service was led by a family-friend minister.  This was a personal service, but she had no choice of readings.</a:t>
            </a:r>
          </a:p>
          <a:p>
            <a:r>
              <a:rPr lang="en-US" dirty="0"/>
              <a:t>Her Nan’s was led by an unknown minister, and she described this as one of the most impersonal / worst experiences of her life.  </a:t>
            </a:r>
            <a:r>
              <a:rPr lang="en-US" i="1" dirty="0"/>
              <a:t>‘I’ll remember that for the rest of my life, but not for any good reason’</a:t>
            </a:r>
          </a:p>
          <a:p>
            <a:r>
              <a:rPr lang="en-US" dirty="0"/>
              <a:t>She arranged one for a good friend, led by a celebrant.  She described this service as being personal but far too scripted.</a:t>
            </a:r>
          </a:p>
          <a:p>
            <a:r>
              <a:rPr lang="en-US" dirty="0"/>
              <a:t>She then arranged her Mother and Father-in-laws’ services.  For these, the family had another celebrant, who she described as ‘less-scripted’, and  ‘personal, warm and perfect’</a:t>
            </a:r>
          </a:p>
        </p:txBody>
      </p:sp>
    </p:spTree>
    <p:extLst>
      <p:ext uri="{BB962C8B-B14F-4D97-AF65-F5344CB8AC3E}">
        <p14:creationId xmlns:p14="http://schemas.microsoft.com/office/powerpoint/2010/main" val="377876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67A7-D34F-784F-664B-DA2F2A116AFF}"/>
              </a:ext>
            </a:extLst>
          </p:cNvPr>
          <p:cNvSpPr>
            <a:spLocks noGrp="1"/>
          </p:cNvSpPr>
          <p:nvPr>
            <p:ph type="title"/>
          </p:nvPr>
        </p:nvSpPr>
        <p:spPr>
          <a:xfrm>
            <a:off x="905713" y="599209"/>
            <a:ext cx="10380573" cy="1432273"/>
          </a:xfrm>
        </p:spPr>
        <p:txBody>
          <a:bodyPr>
            <a:normAutofit/>
          </a:bodyPr>
          <a:lstStyle/>
          <a:p>
            <a:r>
              <a:rPr lang="en-US" sz="3600" dirty="0"/>
              <a:t>Family interviews – a few quotes from our family interviews about their celebrant experience </a:t>
            </a:r>
          </a:p>
        </p:txBody>
      </p:sp>
      <p:sp>
        <p:nvSpPr>
          <p:cNvPr id="3" name="Content Placeholder 2">
            <a:extLst>
              <a:ext uri="{FF2B5EF4-FFF2-40B4-BE49-F238E27FC236}">
                <a16:creationId xmlns:a16="http://schemas.microsoft.com/office/drawing/2014/main" id="{EC677EE1-F2A5-5A75-C3E1-80F2A6EE27F4}"/>
              </a:ext>
            </a:extLst>
          </p:cNvPr>
          <p:cNvSpPr>
            <a:spLocks noGrp="1"/>
          </p:cNvSpPr>
          <p:nvPr>
            <p:ph idx="1"/>
          </p:nvPr>
        </p:nvSpPr>
        <p:spPr>
          <a:xfrm>
            <a:off x="1394429" y="2669366"/>
            <a:ext cx="9603275" cy="3794759"/>
          </a:xfrm>
        </p:spPr>
        <p:txBody>
          <a:bodyPr>
            <a:normAutofit/>
          </a:bodyPr>
          <a:lstStyle/>
          <a:p>
            <a:r>
              <a:rPr lang="en-US" i="1" dirty="0"/>
              <a:t>‘We chose our celebrant carefully as we wanted someone who would go out of their way to make the service personal, interesting and – at times – happy, during a sad occasion.  And they did’</a:t>
            </a:r>
          </a:p>
          <a:p>
            <a:r>
              <a:rPr lang="en-US" i="1" dirty="0"/>
              <a:t>‘We chose someone who was comfortable with the religious parts of the service – Psalm 23 / Morning has broken / The Lord’s Prayer, and we didn’t feel that that made it too religious’</a:t>
            </a:r>
          </a:p>
          <a:p>
            <a:r>
              <a:rPr lang="en-US" i="1" dirty="0"/>
              <a:t>‘The celebrant was </a:t>
            </a:r>
            <a:r>
              <a:rPr lang="en-US" i="1" dirty="0" err="1"/>
              <a:t>organised</a:t>
            </a:r>
            <a:r>
              <a:rPr lang="en-US" i="1" dirty="0"/>
              <a:t>, helpful and thoroughly professional.  We couldn’t have asked for a better send-off’</a:t>
            </a:r>
          </a:p>
          <a:p>
            <a:r>
              <a:rPr lang="en-US" i="1" dirty="0"/>
              <a:t>‘We felt like the celebrant really cared about us’</a:t>
            </a:r>
          </a:p>
          <a:p>
            <a:pPr marL="0" indent="0">
              <a:buNone/>
            </a:pPr>
            <a:endParaRPr lang="en-US" dirty="0"/>
          </a:p>
        </p:txBody>
      </p:sp>
    </p:spTree>
    <p:extLst>
      <p:ext uri="{BB962C8B-B14F-4D97-AF65-F5344CB8AC3E}">
        <p14:creationId xmlns:p14="http://schemas.microsoft.com/office/powerpoint/2010/main" val="5325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93F0D-94D6-AE6E-C902-8A060D9612E6}"/>
              </a:ext>
            </a:extLst>
          </p:cNvPr>
          <p:cNvPicPr>
            <a:picLocks noChangeAspect="1"/>
          </p:cNvPicPr>
          <p:nvPr/>
        </p:nvPicPr>
        <p:blipFill>
          <a:blip r:embed="rId2"/>
          <a:stretch>
            <a:fillRect/>
          </a:stretch>
        </p:blipFill>
        <p:spPr>
          <a:xfrm>
            <a:off x="3022600" y="1600200"/>
            <a:ext cx="6146800" cy="3657600"/>
          </a:xfrm>
          <a:prstGeom prst="rect">
            <a:avLst/>
          </a:prstGeom>
        </p:spPr>
      </p:pic>
      <p:pic>
        <p:nvPicPr>
          <p:cNvPr id="8" name="Picture 7">
            <a:extLst>
              <a:ext uri="{FF2B5EF4-FFF2-40B4-BE49-F238E27FC236}">
                <a16:creationId xmlns:a16="http://schemas.microsoft.com/office/drawing/2014/main" id="{9AA31822-E95F-4DB5-9800-33548E6DD5C1}"/>
              </a:ext>
            </a:extLst>
          </p:cNvPr>
          <p:cNvPicPr>
            <a:picLocks noChangeAspect="1"/>
          </p:cNvPicPr>
          <p:nvPr/>
        </p:nvPicPr>
        <p:blipFill>
          <a:blip r:embed="rId2"/>
          <a:stretch>
            <a:fillRect/>
          </a:stretch>
        </p:blipFill>
        <p:spPr>
          <a:xfrm>
            <a:off x="249382" y="250311"/>
            <a:ext cx="11315700" cy="6521015"/>
          </a:xfrm>
          <a:prstGeom prst="rect">
            <a:avLst/>
          </a:prstGeom>
        </p:spPr>
      </p:pic>
    </p:spTree>
    <p:extLst>
      <p:ext uri="{BB962C8B-B14F-4D97-AF65-F5344CB8AC3E}">
        <p14:creationId xmlns:p14="http://schemas.microsoft.com/office/powerpoint/2010/main" val="3534420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271-6B76-931F-A7AF-8C4252B90112}"/>
              </a:ext>
            </a:extLst>
          </p:cNvPr>
          <p:cNvSpPr>
            <a:spLocks noGrp="1"/>
          </p:cNvSpPr>
          <p:nvPr>
            <p:ph type="title"/>
          </p:nvPr>
        </p:nvSpPr>
        <p:spPr>
          <a:xfrm>
            <a:off x="4363453" y="515966"/>
            <a:ext cx="11165771" cy="1432273"/>
          </a:xfrm>
        </p:spPr>
        <p:txBody>
          <a:bodyPr/>
          <a:lstStyle/>
          <a:p>
            <a:r>
              <a:rPr lang="en-US" dirty="0"/>
              <a:t>Has Covid had an impact?</a:t>
            </a:r>
          </a:p>
        </p:txBody>
      </p:sp>
      <p:sp>
        <p:nvSpPr>
          <p:cNvPr id="3" name="Content Placeholder 2">
            <a:extLst>
              <a:ext uri="{FF2B5EF4-FFF2-40B4-BE49-F238E27FC236}">
                <a16:creationId xmlns:a16="http://schemas.microsoft.com/office/drawing/2014/main" id="{2BE03BD0-DBED-0618-9800-B4A9CA484587}"/>
              </a:ext>
            </a:extLst>
          </p:cNvPr>
          <p:cNvSpPr>
            <a:spLocks noGrp="1"/>
          </p:cNvSpPr>
          <p:nvPr>
            <p:ph idx="1"/>
          </p:nvPr>
        </p:nvSpPr>
        <p:spPr>
          <a:xfrm>
            <a:off x="272717" y="2750126"/>
            <a:ext cx="11341768" cy="3907348"/>
          </a:xfrm>
        </p:spPr>
        <p:txBody>
          <a:bodyPr>
            <a:normAutofit/>
          </a:bodyPr>
          <a:lstStyle/>
          <a:p>
            <a:pPr marL="342900" indent="-342900">
              <a:buFont typeface="Arial" panose="020B0604020202020204" pitchFamily="34" charset="0"/>
              <a:buChar char="•"/>
            </a:pPr>
            <a:r>
              <a:rPr lang="en-GB" sz="2800" dirty="0"/>
              <a:t>Before Covid: </a:t>
            </a:r>
            <a:r>
              <a:rPr lang="en-GB" sz="2800" b="1" dirty="0"/>
              <a:t>69% of funeral services had the Lord’s Prayer </a:t>
            </a:r>
            <a:r>
              <a:rPr lang="en-GB" sz="2800" dirty="0"/>
              <a:t>and</a:t>
            </a:r>
            <a:r>
              <a:rPr lang="en-GB" sz="2800" b="1" dirty="0"/>
              <a:t> 52% had a hymn</a:t>
            </a:r>
            <a:r>
              <a:rPr lang="en-GB" sz="2800" dirty="0"/>
              <a:t> (based on 166 services in late 2019/early 2020).</a:t>
            </a:r>
          </a:p>
          <a:p>
            <a:pPr marL="342900" indent="-342900">
              <a:buFont typeface="Arial" panose="020B0604020202020204" pitchFamily="34" charset="0"/>
              <a:buChar char="•"/>
            </a:pPr>
            <a:r>
              <a:rPr lang="en-GB" sz="2800" dirty="0"/>
              <a:t>During Covid: </a:t>
            </a:r>
            <a:r>
              <a:rPr lang="en-GB" sz="2800" b="1" dirty="0"/>
              <a:t>63% of funerals had the Lord’s Prayer </a:t>
            </a:r>
            <a:r>
              <a:rPr lang="en-GB" sz="2800" dirty="0"/>
              <a:t>and</a:t>
            </a:r>
            <a:r>
              <a:rPr lang="en-GB" sz="2800" b="1" dirty="0"/>
              <a:t> 43% had a hymn </a:t>
            </a:r>
            <a:r>
              <a:rPr lang="en-GB" sz="2800" dirty="0"/>
              <a:t>(based on 136 services in 2020/21).</a:t>
            </a:r>
          </a:p>
          <a:p>
            <a:pPr marL="342900" indent="-342900">
              <a:buFont typeface="Arial" panose="020B0604020202020204" pitchFamily="34" charset="0"/>
              <a:buChar char="•"/>
            </a:pPr>
            <a:r>
              <a:rPr lang="en-GB" sz="2800" dirty="0"/>
              <a:t>Post Covid: </a:t>
            </a:r>
            <a:r>
              <a:rPr lang="en-GB" sz="2800" b="1" dirty="0"/>
              <a:t>64%</a:t>
            </a:r>
            <a:r>
              <a:rPr lang="en-GB" sz="2800" dirty="0"/>
              <a:t> </a:t>
            </a:r>
            <a:r>
              <a:rPr lang="en-GB" sz="2800" b="1" dirty="0"/>
              <a:t>had the Lord’s Prayer </a:t>
            </a:r>
            <a:r>
              <a:rPr lang="en-GB" sz="2800" dirty="0"/>
              <a:t>and</a:t>
            </a:r>
            <a:r>
              <a:rPr lang="en-GB" sz="2800" b="1" dirty="0"/>
              <a:t> 34% had a hymn </a:t>
            </a:r>
            <a:r>
              <a:rPr lang="en-GB" sz="2800" dirty="0"/>
              <a:t>(based on 698 services in 2022).</a:t>
            </a:r>
          </a:p>
          <a:p>
            <a:endParaRPr lang="en-US" dirty="0"/>
          </a:p>
        </p:txBody>
      </p:sp>
      <p:pic>
        <p:nvPicPr>
          <p:cNvPr id="7" name="Picture 2" descr="grayscale photo of car with flowers">
            <a:extLst>
              <a:ext uri="{FF2B5EF4-FFF2-40B4-BE49-F238E27FC236}">
                <a16:creationId xmlns:a16="http://schemas.microsoft.com/office/drawing/2014/main" id="{75F68757-4B12-D8CA-26BB-8E5B2E204B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6147"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271-6B76-931F-A7AF-8C4252B90112}"/>
              </a:ext>
            </a:extLst>
          </p:cNvPr>
          <p:cNvSpPr>
            <a:spLocks noGrp="1"/>
          </p:cNvSpPr>
          <p:nvPr>
            <p:ph type="title"/>
          </p:nvPr>
        </p:nvSpPr>
        <p:spPr>
          <a:xfrm>
            <a:off x="4363453" y="515966"/>
            <a:ext cx="11165771" cy="1432273"/>
          </a:xfrm>
        </p:spPr>
        <p:txBody>
          <a:bodyPr/>
          <a:lstStyle/>
          <a:p>
            <a:r>
              <a:rPr lang="en-US"/>
              <a:t>Has Covid had an impact?</a:t>
            </a:r>
          </a:p>
        </p:txBody>
      </p:sp>
      <p:sp>
        <p:nvSpPr>
          <p:cNvPr id="3" name="Content Placeholder 2">
            <a:extLst>
              <a:ext uri="{FF2B5EF4-FFF2-40B4-BE49-F238E27FC236}">
                <a16:creationId xmlns:a16="http://schemas.microsoft.com/office/drawing/2014/main" id="{2BE03BD0-DBED-0618-9800-B4A9CA484587}"/>
              </a:ext>
            </a:extLst>
          </p:cNvPr>
          <p:cNvSpPr>
            <a:spLocks noGrp="1"/>
          </p:cNvSpPr>
          <p:nvPr>
            <p:ph idx="1"/>
          </p:nvPr>
        </p:nvSpPr>
        <p:spPr>
          <a:xfrm>
            <a:off x="272717" y="2750126"/>
            <a:ext cx="11341768" cy="3907348"/>
          </a:xfrm>
        </p:spPr>
        <p:txBody>
          <a:bodyPr>
            <a:normAutofit lnSpcReduction="10000"/>
          </a:bodyPr>
          <a:lstStyle/>
          <a:p>
            <a:r>
              <a:rPr lang="en-US" sz="2400" dirty="0"/>
              <a:t>Much less hymn singing</a:t>
            </a:r>
          </a:p>
          <a:p>
            <a:r>
              <a:rPr lang="en-US" sz="2400" i="1" dirty="0"/>
              <a:t>‘The death of the organist’</a:t>
            </a:r>
          </a:p>
          <a:p>
            <a:r>
              <a:rPr lang="en-US" sz="2400" dirty="0"/>
              <a:t>The increased use of Zoom / Teams for remote meeting with families, especially those who lived a distance away from each other</a:t>
            </a:r>
          </a:p>
          <a:p>
            <a:r>
              <a:rPr lang="en-US" sz="2400" dirty="0"/>
              <a:t>The huge increased use of technology in services (Webcasting / Visual Tributes) etc.</a:t>
            </a:r>
          </a:p>
          <a:p>
            <a:r>
              <a:rPr lang="en-US" sz="2400" dirty="0"/>
              <a:t>A </a:t>
            </a:r>
            <a:r>
              <a:rPr lang="en-US" sz="2400" b="1" dirty="0"/>
              <a:t>BIG </a:t>
            </a:r>
            <a:r>
              <a:rPr lang="en-US" sz="2400" dirty="0"/>
              <a:t>increase in Direct Cremations</a:t>
            </a:r>
          </a:p>
          <a:p>
            <a:r>
              <a:rPr lang="en-US" sz="2400" dirty="0"/>
              <a:t>Crematoria are increasing their time slots for services, many from 40 /45 mins to 60 mins</a:t>
            </a:r>
          </a:p>
          <a:p>
            <a:endParaRPr lang="en-US" dirty="0"/>
          </a:p>
        </p:txBody>
      </p:sp>
      <p:pic>
        <p:nvPicPr>
          <p:cNvPr id="7" name="Picture 2" descr="grayscale photo of car with flowers">
            <a:extLst>
              <a:ext uri="{FF2B5EF4-FFF2-40B4-BE49-F238E27FC236}">
                <a16:creationId xmlns:a16="http://schemas.microsoft.com/office/drawing/2014/main" id="{75F68757-4B12-D8CA-26BB-8E5B2E204B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6147"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825-8F78-E8F0-9F7D-254EE8820CCB}"/>
              </a:ext>
            </a:extLst>
          </p:cNvPr>
          <p:cNvSpPr>
            <a:spLocks noGrp="1"/>
          </p:cNvSpPr>
          <p:nvPr>
            <p:ph type="title"/>
          </p:nvPr>
        </p:nvSpPr>
        <p:spPr>
          <a:xfrm>
            <a:off x="1451579" y="804520"/>
            <a:ext cx="9603275" cy="769638"/>
          </a:xfrm>
        </p:spPr>
        <p:txBody>
          <a:bodyPr>
            <a:normAutofit/>
          </a:bodyPr>
          <a:lstStyle/>
          <a:p>
            <a:pPr algn="ctr"/>
            <a:r>
              <a:rPr lang="en-US" dirty="0"/>
              <a:t>Some final thoughts…</a:t>
            </a:r>
          </a:p>
        </p:txBody>
      </p:sp>
      <p:sp>
        <p:nvSpPr>
          <p:cNvPr id="3" name="Content Placeholder 2">
            <a:extLst>
              <a:ext uri="{FF2B5EF4-FFF2-40B4-BE49-F238E27FC236}">
                <a16:creationId xmlns:a16="http://schemas.microsoft.com/office/drawing/2014/main" id="{0F45ADBC-FE12-607D-CB12-B9FD5707ADE3}"/>
              </a:ext>
            </a:extLst>
          </p:cNvPr>
          <p:cNvSpPr>
            <a:spLocks noGrp="1"/>
          </p:cNvSpPr>
          <p:nvPr>
            <p:ph idx="1"/>
          </p:nvPr>
        </p:nvSpPr>
        <p:spPr>
          <a:xfrm>
            <a:off x="703433" y="2692545"/>
            <a:ext cx="10757740" cy="3800475"/>
          </a:xfrm>
        </p:spPr>
        <p:txBody>
          <a:bodyPr>
            <a:normAutofit/>
          </a:bodyPr>
          <a:lstStyle/>
          <a:p>
            <a:pPr marL="342900" indent="-342900">
              <a:buFont typeface="Arial" panose="020B0604020202020204" pitchFamily="34" charset="0"/>
              <a:buChar char="•"/>
            </a:pPr>
            <a:r>
              <a:rPr lang="en-GB" sz="2000" b="1" dirty="0"/>
              <a:t>People can choose bespoke versions of almost anything for their service (e.g. coffins).  But the key choice they have for an officiant is ‘Religious or non-religious?’, ‘male or female?’ Is this something which needs to change?</a:t>
            </a:r>
          </a:p>
          <a:p>
            <a:pPr marL="342900" indent="-342900">
              <a:buFont typeface="Arial" panose="020B0604020202020204" pitchFamily="34" charset="0"/>
              <a:buChar char="•"/>
            </a:pPr>
            <a:endParaRPr lang="en-GB" sz="800" b="1" dirty="0"/>
          </a:p>
          <a:p>
            <a:pPr marL="342900" indent="-342900">
              <a:buFont typeface="Arial" panose="020B0604020202020204" pitchFamily="34" charset="0"/>
              <a:buChar char="•"/>
            </a:pPr>
            <a:r>
              <a:rPr lang="en-GB" sz="2000" b="1" dirty="0"/>
              <a:t>The arranger is, to a large extent, the gatekeeper to dealing with person who is asked to lead the service, and that person will have a significant effect on how that service is led.</a:t>
            </a:r>
          </a:p>
          <a:p>
            <a:pPr marL="342900" indent="-342900">
              <a:buFont typeface="Arial" panose="020B0604020202020204" pitchFamily="34" charset="0"/>
              <a:buChar char="•"/>
            </a:pPr>
            <a:endParaRPr lang="en-GB" sz="900" b="1" dirty="0"/>
          </a:p>
          <a:p>
            <a:pPr marL="342900" indent="-342900">
              <a:buFont typeface="Arial" panose="020B0604020202020204" pitchFamily="34" charset="0"/>
              <a:buChar char="•"/>
            </a:pPr>
            <a:r>
              <a:rPr lang="en-GB" sz="2000" b="1" dirty="0"/>
              <a:t>Is there enough training for arrangers to understand the complexities and nuances of people’s spiritual and religious needs?</a:t>
            </a:r>
          </a:p>
          <a:p>
            <a:endParaRPr lang="en-GB" sz="2000" b="1" dirty="0"/>
          </a:p>
        </p:txBody>
      </p:sp>
    </p:spTree>
    <p:extLst>
      <p:ext uri="{BB962C8B-B14F-4D97-AF65-F5344CB8AC3E}">
        <p14:creationId xmlns:p14="http://schemas.microsoft.com/office/powerpoint/2010/main" val="281502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0C5012CC-71C4-4FA0-9F88-477BB5EA3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148" y="0"/>
            <a:ext cx="6076852"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6FC486F-EE17-4AB5-AFD2-50FD675AE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9"/>
            <a:ext cx="12191999" cy="3541390"/>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6BCE0AD-4A3C-4FDB-8E9D-2C3827AD7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ighted candles on black metal candle holder">
            <a:extLst>
              <a:ext uri="{FF2B5EF4-FFF2-40B4-BE49-F238E27FC236}">
                <a16:creationId xmlns:a16="http://schemas.microsoft.com/office/drawing/2014/main" id="{256D0C0B-3BE8-C520-A9A1-B46C79BE4E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5656" y="162007"/>
            <a:ext cx="6076852" cy="65256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1390FF9-8779-C1A8-E849-2154C207825C}"/>
              </a:ext>
            </a:extLst>
          </p:cNvPr>
          <p:cNvSpPr txBox="1">
            <a:spLocks/>
          </p:cNvSpPr>
          <p:nvPr/>
        </p:nvSpPr>
        <p:spPr>
          <a:xfrm>
            <a:off x="1443377" y="94157"/>
            <a:ext cx="2746735" cy="757238"/>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90000"/>
              </a:lnSpc>
            </a:pPr>
            <a:r>
              <a:rPr lang="en-US" sz="4000" b="1" dirty="0"/>
              <a:t>Questions</a:t>
            </a:r>
            <a:endParaRPr lang="en-US" sz="4000" dirty="0"/>
          </a:p>
        </p:txBody>
      </p:sp>
      <p:sp>
        <p:nvSpPr>
          <p:cNvPr id="14" name="TextBox 13">
            <a:extLst>
              <a:ext uri="{FF2B5EF4-FFF2-40B4-BE49-F238E27FC236}">
                <a16:creationId xmlns:a16="http://schemas.microsoft.com/office/drawing/2014/main" id="{342C6B1B-B823-6357-B6E0-BFB745231E04}"/>
              </a:ext>
            </a:extLst>
          </p:cNvPr>
          <p:cNvSpPr txBox="1"/>
          <p:nvPr/>
        </p:nvSpPr>
        <p:spPr>
          <a:xfrm>
            <a:off x="240495" y="1127168"/>
            <a:ext cx="5595174"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do you see your role in identifying the spiritual and religious needs of people when they’re arranging the service of a loved one?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 do your own spiritual and religious beliefs influence how you guide others in that respect?</a:t>
            </a:r>
          </a:p>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can Arrangers do better to allow people’s spiritual and religious needs be fully reflected in their loved-one’s service?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 do training courses and CPD need to be developed / improved to help Arrangers deal with people’s spiritual and religious needs?  What tools / resources might help them?</a:t>
            </a:r>
          </a:p>
        </p:txBody>
      </p:sp>
    </p:spTree>
    <p:extLst>
      <p:ext uri="{BB962C8B-B14F-4D97-AF65-F5344CB8AC3E}">
        <p14:creationId xmlns:p14="http://schemas.microsoft.com/office/powerpoint/2010/main" val="3058124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B218-BC4A-DC20-5997-C8D074DAE5E4}"/>
              </a:ext>
            </a:extLst>
          </p:cNvPr>
          <p:cNvSpPr>
            <a:spLocks noGrp="1"/>
          </p:cNvSpPr>
          <p:nvPr>
            <p:ph type="title"/>
          </p:nvPr>
        </p:nvSpPr>
        <p:spPr/>
        <p:txBody>
          <a:bodyPr/>
          <a:lstStyle/>
          <a:p>
            <a:r>
              <a:rPr lang="en-US" dirty="0"/>
              <a:t>Thank you for listening.</a:t>
            </a:r>
          </a:p>
        </p:txBody>
      </p:sp>
      <p:pic>
        <p:nvPicPr>
          <p:cNvPr id="4" name="Picture 3" descr="A statue of a person with wings&#10;&#10;Description automatically generated with medium confidence">
            <a:extLst>
              <a:ext uri="{FF2B5EF4-FFF2-40B4-BE49-F238E27FC236}">
                <a16:creationId xmlns:a16="http://schemas.microsoft.com/office/drawing/2014/main" id="{9E6DD445-1FFA-D989-B7C3-C107299810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pic>
        <p:nvPicPr>
          <p:cNvPr id="5" name="Picture 4" descr="A picture containing text, font, graphics, logo&#10;&#10;Description automatically generated">
            <a:extLst>
              <a:ext uri="{FF2B5EF4-FFF2-40B4-BE49-F238E27FC236}">
                <a16:creationId xmlns:a16="http://schemas.microsoft.com/office/drawing/2014/main" id="{5234F53B-4476-4849-B344-5CCA7136ED4E}"/>
              </a:ext>
            </a:extLst>
          </p:cNvPr>
          <p:cNvPicPr>
            <a:picLocks noChangeAspect="1"/>
          </p:cNvPicPr>
          <p:nvPr/>
        </p:nvPicPr>
        <p:blipFill>
          <a:blip r:embed="rId4"/>
          <a:stretch>
            <a:fillRect/>
          </a:stretch>
        </p:blipFill>
        <p:spPr>
          <a:xfrm>
            <a:off x="250241" y="5900738"/>
            <a:ext cx="2386272" cy="618663"/>
          </a:xfrm>
          <a:prstGeom prst="rect">
            <a:avLst/>
          </a:prstGeom>
        </p:spPr>
      </p:pic>
      <p:pic>
        <p:nvPicPr>
          <p:cNvPr id="6" name="Picture 5" descr="A close-up of a logo&#10;&#10;Description automatically generated with medium confidence">
            <a:extLst>
              <a:ext uri="{FF2B5EF4-FFF2-40B4-BE49-F238E27FC236}">
                <a16:creationId xmlns:a16="http://schemas.microsoft.com/office/drawing/2014/main" id="{58014669-EE4C-F957-6D82-4FAF1536C9D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749916" y="5708610"/>
            <a:ext cx="2756680" cy="1002917"/>
          </a:xfrm>
          <a:prstGeom prst="rect">
            <a:avLst/>
          </a:prstGeom>
        </p:spPr>
      </p:pic>
    </p:spTree>
    <p:extLst>
      <p:ext uri="{BB962C8B-B14F-4D97-AF65-F5344CB8AC3E}">
        <p14:creationId xmlns:p14="http://schemas.microsoft.com/office/powerpoint/2010/main" val="379818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C4E2-A8A3-C69D-46F7-B43DC7AA7BB9}"/>
              </a:ext>
            </a:extLst>
          </p:cNvPr>
          <p:cNvSpPr>
            <a:spLocks noGrp="1"/>
          </p:cNvSpPr>
          <p:nvPr>
            <p:ph type="title"/>
          </p:nvPr>
        </p:nvSpPr>
        <p:spPr/>
        <p:txBody>
          <a:bodyPr/>
          <a:lstStyle/>
          <a:p>
            <a:r>
              <a:rPr lang="en-US" dirty="0"/>
              <a:t>Ice Breaker	</a:t>
            </a:r>
          </a:p>
        </p:txBody>
      </p:sp>
      <p:sp>
        <p:nvSpPr>
          <p:cNvPr id="3" name="Content Placeholder 2">
            <a:extLst>
              <a:ext uri="{FF2B5EF4-FFF2-40B4-BE49-F238E27FC236}">
                <a16:creationId xmlns:a16="http://schemas.microsoft.com/office/drawing/2014/main" id="{2B281008-9478-D8AC-2F2B-D98B7A3CBCFD}"/>
              </a:ext>
            </a:extLst>
          </p:cNvPr>
          <p:cNvSpPr>
            <a:spLocks noGrp="1"/>
          </p:cNvSpPr>
          <p:nvPr>
            <p:ph idx="1"/>
          </p:nvPr>
        </p:nvSpPr>
        <p:spPr/>
        <p:txBody>
          <a:bodyPr>
            <a:normAutofit/>
          </a:bodyPr>
          <a:lstStyle/>
          <a:p>
            <a:pPr algn="ctr"/>
            <a:r>
              <a:rPr lang="en-US" sz="3200" dirty="0"/>
              <a:t>Introduce yourselves and mention, in a few words, your spiritual / religious perspective</a:t>
            </a:r>
          </a:p>
          <a:p>
            <a:pPr algn="ctr"/>
            <a:endParaRPr lang="en-US" sz="3200" dirty="0"/>
          </a:p>
          <a:p>
            <a:pPr algn="ctr"/>
            <a:r>
              <a:rPr lang="en-US" sz="3200" dirty="0"/>
              <a:t>Choose a song that you think is in the top 25 songs </a:t>
            </a:r>
          </a:p>
          <a:p>
            <a:pPr algn="ctr"/>
            <a:r>
              <a:rPr lang="en-US" sz="3200" dirty="0"/>
              <a:t>chosen at funeral services </a:t>
            </a:r>
          </a:p>
        </p:txBody>
      </p:sp>
    </p:spTree>
    <p:extLst>
      <p:ext uri="{BB962C8B-B14F-4D97-AF65-F5344CB8AC3E}">
        <p14:creationId xmlns:p14="http://schemas.microsoft.com/office/powerpoint/2010/main" val="337272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7EF4-25CE-445F-8CD1-E9A6DC5B6312}"/>
              </a:ext>
            </a:extLst>
          </p:cNvPr>
          <p:cNvSpPr>
            <a:spLocks noGrp="1"/>
          </p:cNvSpPr>
          <p:nvPr>
            <p:ph type="title"/>
          </p:nvPr>
        </p:nvSpPr>
        <p:spPr>
          <a:xfrm>
            <a:off x="577516" y="506055"/>
            <a:ext cx="10380573" cy="1432273"/>
          </a:xfrm>
        </p:spPr>
        <p:txBody>
          <a:bodyPr/>
          <a:lstStyle/>
          <a:p>
            <a:r>
              <a:rPr lang="en-US"/>
              <a:t>Project Background</a:t>
            </a:r>
          </a:p>
        </p:txBody>
      </p:sp>
      <p:sp>
        <p:nvSpPr>
          <p:cNvPr id="3" name="Content Placeholder 2">
            <a:extLst>
              <a:ext uri="{FF2B5EF4-FFF2-40B4-BE49-F238E27FC236}">
                <a16:creationId xmlns:a16="http://schemas.microsoft.com/office/drawing/2014/main" id="{F1BE4885-A796-7B38-0004-7C54BDAB22F0}"/>
              </a:ext>
            </a:extLst>
          </p:cNvPr>
          <p:cNvSpPr>
            <a:spLocks noGrp="1"/>
          </p:cNvSpPr>
          <p:nvPr>
            <p:ph idx="1"/>
          </p:nvPr>
        </p:nvSpPr>
        <p:spPr>
          <a:xfrm>
            <a:off x="417095" y="2750126"/>
            <a:ext cx="11486147" cy="4107874"/>
          </a:xfrm>
        </p:spPr>
        <p:txBody>
          <a:bodyPr>
            <a:normAutofit lnSpcReduction="10000"/>
          </a:bodyPr>
          <a:lstStyle/>
          <a:p>
            <a:r>
              <a:rPr lang="en-GB" dirty="0"/>
              <a:t>Despite no legal requirement to do so, almost everyone has a funeral.</a:t>
            </a:r>
          </a:p>
          <a:p>
            <a:r>
              <a:rPr lang="en-GB" dirty="0"/>
              <a:t>In 2002, registrars in the UK led the first civil funeral ceremonies. Whilst considered secular, the first of these services included the Lord’s Prayer.</a:t>
            </a:r>
          </a:p>
          <a:p>
            <a:r>
              <a:rPr lang="en-GB" dirty="0"/>
              <a:t>Since then, there has been a sharp rise in the number of independent celebrants with the majority of funerals now conducted by these celebrants.</a:t>
            </a:r>
          </a:p>
          <a:p>
            <a:r>
              <a:rPr lang="en-GB" dirty="0"/>
              <a:t>There is no common understanding as to what constitutes a civil ceremony, particularly as there are aspects of religion within such services.</a:t>
            </a:r>
          </a:p>
          <a:p>
            <a:r>
              <a:rPr lang="en-GB" dirty="0"/>
              <a:t>Whilst research exists into some alternative, non-religious funerals, these have tended to focus on particular examples, such as woodland burials, Humanist services, and home funerals. Everyday civil funerals have received little attention.</a:t>
            </a:r>
          </a:p>
          <a:p>
            <a:endParaRPr lang="en-GB" dirty="0"/>
          </a:p>
          <a:p>
            <a:endParaRPr lang="en-GB" dirty="0"/>
          </a:p>
          <a:p>
            <a:endParaRPr lang="en-US" dirty="0"/>
          </a:p>
        </p:txBody>
      </p:sp>
      <p:pic>
        <p:nvPicPr>
          <p:cNvPr id="2052" name="Picture 4" descr="group of people attending burial">
            <a:extLst>
              <a:ext uri="{FF2B5EF4-FFF2-40B4-BE49-F238E27FC236}">
                <a16:creationId xmlns:a16="http://schemas.microsoft.com/office/drawing/2014/main" id="{5600AE4C-B0F4-4A6D-F201-0E2BC50602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8316" y="-9677"/>
            <a:ext cx="5213684" cy="25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271-6B76-931F-A7AF-8C4252B90112}"/>
              </a:ext>
            </a:extLst>
          </p:cNvPr>
          <p:cNvSpPr>
            <a:spLocks noGrp="1"/>
          </p:cNvSpPr>
          <p:nvPr>
            <p:ph type="title"/>
          </p:nvPr>
        </p:nvSpPr>
        <p:spPr>
          <a:xfrm>
            <a:off x="5533661" y="573175"/>
            <a:ext cx="10380573" cy="1432273"/>
          </a:xfrm>
        </p:spPr>
        <p:txBody>
          <a:bodyPr/>
          <a:lstStyle/>
          <a:p>
            <a:r>
              <a:rPr lang="en-US"/>
              <a:t>Research aims</a:t>
            </a:r>
          </a:p>
        </p:txBody>
      </p:sp>
      <p:sp>
        <p:nvSpPr>
          <p:cNvPr id="3" name="Content Placeholder 2">
            <a:extLst>
              <a:ext uri="{FF2B5EF4-FFF2-40B4-BE49-F238E27FC236}">
                <a16:creationId xmlns:a16="http://schemas.microsoft.com/office/drawing/2014/main" id="{2BE03BD0-DBED-0618-9800-B4A9CA484587}"/>
              </a:ext>
            </a:extLst>
          </p:cNvPr>
          <p:cNvSpPr>
            <a:spLocks noGrp="1"/>
          </p:cNvSpPr>
          <p:nvPr>
            <p:ph idx="1"/>
          </p:nvPr>
        </p:nvSpPr>
        <p:spPr>
          <a:xfrm>
            <a:off x="272716" y="2750126"/>
            <a:ext cx="11710737" cy="3907348"/>
          </a:xfrm>
        </p:spPr>
        <p:txBody>
          <a:bodyPr>
            <a:normAutofit lnSpcReduction="10000"/>
          </a:bodyPr>
          <a:lstStyle/>
          <a:p>
            <a:r>
              <a:rPr lang="en-GB" sz="2400" dirty="0"/>
              <a:t>1. To explore how the growing use of independent funeral celebrants represents change to the way funeral ceremonies are created and enacted in the current UK context, particularly in relation to the fusion of religious and non-religious content.</a:t>
            </a:r>
          </a:p>
          <a:p>
            <a:r>
              <a:rPr lang="en-GB" sz="2400" dirty="0"/>
              <a:t>2. To offer nuance and challenge to statistics and debate around secularization.</a:t>
            </a:r>
          </a:p>
          <a:p>
            <a:r>
              <a:rPr lang="en-GB" sz="2400" dirty="0"/>
              <a:t>3. To open dialogue about religious/secular divides in relation to funeral practices specifically, and to understand how the fusion of various religious and non-religious resources in funerals challenges such divides.</a:t>
            </a:r>
          </a:p>
          <a:p>
            <a:r>
              <a:rPr lang="en-GB" sz="2400" dirty="0"/>
              <a:t>4. To explore to what extent everyday funeral practices in England might be analysed and understood through the theoretical lenses of ‘lived religion’ and/or ‘non-religion’.</a:t>
            </a:r>
          </a:p>
          <a:p>
            <a:endParaRPr lang="en-US" dirty="0"/>
          </a:p>
        </p:txBody>
      </p:sp>
      <p:pic>
        <p:nvPicPr>
          <p:cNvPr id="7" name="Picture 2" descr="grayscale photo of car with flowers">
            <a:extLst>
              <a:ext uri="{FF2B5EF4-FFF2-40B4-BE49-F238E27FC236}">
                <a16:creationId xmlns:a16="http://schemas.microsoft.com/office/drawing/2014/main" id="{75F68757-4B12-D8CA-26BB-8E5B2E204B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6147"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8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135D-DE42-F05C-1CD6-760ACE137461}"/>
              </a:ext>
            </a:extLst>
          </p:cNvPr>
          <p:cNvSpPr>
            <a:spLocks noGrp="1"/>
          </p:cNvSpPr>
          <p:nvPr>
            <p:ph type="title"/>
          </p:nvPr>
        </p:nvSpPr>
        <p:spPr>
          <a:xfrm>
            <a:off x="5093167" y="409803"/>
            <a:ext cx="10380573" cy="1432273"/>
          </a:xfrm>
        </p:spPr>
        <p:txBody>
          <a:bodyPr/>
          <a:lstStyle/>
          <a:p>
            <a:r>
              <a:rPr lang="en-US"/>
              <a:t>Research activities</a:t>
            </a:r>
          </a:p>
        </p:txBody>
      </p:sp>
      <p:sp>
        <p:nvSpPr>
          <p:cNvPr id="3" name="Content Placeholder 2">
            <a:extLst>
              <a:ext uri="{FF2B5EF4-FFF2-40B4-BE49-F238E27FC236}">
                <a16:creationId xmlns:a16="http://schemas.microsoft.com/office/drawing/2014/main" id="{882563EC-7F67-2D42-96D2-5E24640E6C51}"/>
              </a:ext>
            </a:extLst>
          </p:cNvPr>
          <p:cNvSpPr>
            <a:spLocks noGrp="1"/>
          </p:cNvSpPr>
          <p:nvPr>
            <p:ph idx="1"/>
          </p:nvPr>
        </p:nvSpPr>
        <p:spPr>
          <a:xfrm>
            <a:off x="4780547" y="2679031"/>
            <a:ext cx="7154779" cy="4178969"/>
          </a:xfrm>
        </p:spPr>
        <p:txBody>
          <a:bodyPr vert="horz" lIns="91440" tIns="45720" rIns="91440" bIns="45720" rtlCol="0" anchor="t">
            <a:normAutofit/>
          </a:bodyPr>
          <a:lstStyle/>
          <a:p>
            <a:pPr marL="342900" indent="-342900">
              <a:buFont typeface="Arial" panose="020B0604020202020204" pitchFamily="34" charset="0"/>
              <a:buChar char="•"/>
            </a:pPr>
            <a:r>
              <a:rPr lang="en-GB" dirty="0"/>
              <a:t>A content analysis of 1000 funerals conducted by independent celebrants in England and Wales.</a:t>
            </a:r>
          </a:p>
          <a:p>
            <a:pPr marL="342900" indent="-342900">
              <a:buFont typeface="Arial" panose="020B0604020202020204" pitchFamily="34" charset="0"/>
              <a:buChar char="•"/>
            </a:pPr>
            <a:r>
              <a:rPr lang="en-GB" dirty="0"/>
              <a:t>A national survey to funeral directors/arrangers.</a:t>
            </a:r>
          </a:p>
          <a:p>
            <a:pPr marL="342900" indent="-342900">
              <a:buFont typeface="Arial" panose="020B0604020202020204" pitchFamily="34" charset="0"/>
              <a:buChar char="•"/>
            </a:pPr>
            <a:r>
              <a:rPr lang="en-GB" dirty="0"/>
              <a:t>Interviews with family members involved in arranging funerals for a loved.</a:t>
            </a:r>
          </a:p>
          <a:p>
            <a:pPr marL="342900" indent="-342900">
              <a:buFont typeface="Arial" panose="020B0604020202020204" pitchFamily="34" charset="0"/>
              <a:buChar char="•"/>
            </a:pPr>
            <a:r>
              <a:rPr lang="en-GB" dirty="0"/>
              <a:t>Interviews/focus groups with independent celebrants.</a:t>
            </a:r>
          </a:p>
          <a:p>
            <a:pPr marL="342900" indent="-342900">
              <a:buFont typeface="Arial" panose="020B0604020202020204" pitchFamily="34" charset="0"/>
              <a:buChar char="•"/>
            </a:pPr>
            <a:r>
              <a:rPr lang="en-GB" dirty="0"/>
              <a:t>Interviews/focus groups with funeral directors.</a:t>
            </a:r>
          </a:p>
          <a:p>
            <a:pPr marL="342900" indent="-342900">
              <a:buFont typeface="Arial" panose="020B0604020202020204" pitchFamily="34" charset="0"/>
              <a:buChar char="•"/>
            </a:pPr>
            <a:r>
              <a:rPr lang="en-GB" dirty="0"/>
              <a:t>Interviews with Christian ministers.</a:t>
            </a:r>
          </a:p>
          <a:p>
            <a:endParaRPr lang="en-GB" dirty="0"/>
          </a:p>
          <a:p>
            <a:endParaRPr lang="en-GB" dirty="0"/>
          </a:p>
          <a:p>
            <a:endParaRPr lang="en-GB" dirty="0"/>
          </a:p>
          <a:p>
            <a:endParaRPr lang="en-GB" dirty="0"/>
          </a:p>
          <a:p>
            <a:endParaRPr lang="en-GB" dirty="0"/>
          </a:p>
          <a:p>
            <a:endParaRPr lang="en-US" dirty="0"/>
          </a:p>
        </p:txBody>
      </p:sp>
      <p:pic>
        <p:nvPicPr>
          <p:cNvPr id="3074" name="Picture 2" descr="man and woman holding each other">
            <a:extLst>
              <a:ext uri="{FF2B5EF4-FFF2-40B4-BE49-F238E27FC236}">
                <a16:creationId xmlns:a16="http://schemas.microsoft.com/office/drawing/2014/main" id="{D78C3146-BB00-5657-A715-CE282A98AC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457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1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C4D2-794F-6567-7F66-05D69FE4CBCD}"/>
              </a:ext>
            </a:extLst>
          </p:cNvPr>
          <p:cNvSpPr>
            <a:spLocks noGrp="1"/>
          </p:cNvSpPr>
          <p:nvPr>
            <p:ph type="title"/>
          </p:nvPr>
        </p:nvSpPr>
        <p:spPr>
          <a:xfrm>
            <a:off x="277145" y="200526"/>
            <a:ext cx="10380573" cy="1432273"/>
          </a:xfrm>
        </p:spPr>
        <p:txBody>
          <a:bodyPr>
            <a:normAutofit/>
          </a:bodyPr>
          <a:lstStyle/>
          <a:p>
            <a:r>
              <a:rPr lang="en-US" sz="4000"/>
              <a:t>Who were the funerals for?</a:t>
            </a:r>
          </a:p>
        </p:txBody>
      </p:sp>
      <p:sp>
        <p:nvSpPr>
          <p:cNvPr id="3" name="Content Placeholder 2">
            <a:extLst>
              <a:ext uri="{FF2B5EF4-FFF2-40B4-BE49-F238E27FC236}">
                <a16:creationId xmlns:a16="http://schemas.microsoft.com/office/drawing/2014/main" id="{44649534-A17C-D1EF-59C8-D7C75E331401}"/>
              </a:ext>
            </a:extLst>
          </p:cNvPr>
          <p:cNvSpPr>
            <a:spLocks noGrp="1"/>
          </p:cNvSpPr>
          <p:nvPr>
            <p:ph idx="1"/>
          </p:nvPr>
        </p:nvSpPr>
        <p:spPr>
          <a:xfrm>
            <a:off x="277145" y="2743200"/>
            <a:ext cx="6769769" cy="3914274"/>
          </a:xfrm>
        </p:spPr>
        <p:txBody>
          <a:bodyPr>
            <a:normAutofit/>
          </a:bodyPr>
          <a:lstStyle/>
          <a:p>
            <a:r>
              <a:rPr lang="en-GB" dirty="0"/>
              <a:t>Age: 	1.3% were 100+ years old</a:t>
            </a:r>
          </a:p>
          <a:p>
            <a:pPr lvl="1"/>
            <a:r>
              <a:rPr lang="en-GB" dirty="0"/>
              <a:t>	18.3% were 90-99; </a:t>
            </a:r>
            <a:r>
              <a:rPr lang="en-GB" b="1" dirty="0"/>
              <a:t>31.6% were 80-89;</a:t>
            </a:r>
          </a:p>
          <a:p>
            <a:pPr lvl="1"/>
            <a:r>
              <a:rPr lang="en-GB" dirty="0"/>
              <a:t>	</a:t>
            </a:r>
            <a:r>
              <a:rPr lang="en-GB" b="1" dirty="0"/>
              <a:t>22.6% were 70-79; </a:t>
            </a:r>
            <a:r>
              <a:rPr lang="en-GB" dirty="0"/>
              <a:t>13.2% were 60-69;</a:t>
            </a:r>
          </a:p>
          <a:p>
            <a:pPr lvl="1"/>
            <a:r>
              <a:rPr lang="en-GB" dirty="0"/>
              <a:t>	7.6% were 50-59; 3% were 40-49;</a:t>
            </a:r>
          </a:p>
          <a:p>
            <a:pPr lvl="1"/>
            <a:r>
              <a:rPr lang="en-GB" dirty="0"/>
              <a:t>	1.3% were 30-39; 0.5% were 18-29;</a:t>
            </a:r>
          </a:p>
          <a:p>
            <a:pPr lvl="1"/>
            <a:r>
              <a:rPr lang="en-GB" dirty="0"/>
              <a:t>	0.6% were under 18</a:t>
            </a:r>
          </a:p>
          <a:p>
            <a:endParaRPr lang="en-GB" dirty="0"/>
          </a:p>
          <a:p>
            <a:r>
              <a:rPr lang="en-GB" dirty="0"/>
              <a:t>Gender: 48.3% were female, 51.7% were male.</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5" name="Picture 2" descr="white oriental lily flower">
            <a:extLst>
              <a:ext uri="{FF2B5EF4-FFF2-40B4-BE49-F238E27FC236}">
                <a16:creationId xmlns:a16="http://schemas.microsoft.com/office/drawing/2014/main" id="{2257D045-D8C1-1B64-C1DD-6F182A043A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6914" y="1"/>
            <a:ext cx="514508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7EF4-25CE-445F-8CD1-E9A6DC5B6312}"/>
              </a:ext>
            </a:extLst>
          </p:cNvPr>
          <p:cNvSpPr>
            <a:spLocks noGrp="1"/>
          </p:cNvSpPr>
          <p:nvPr>
            <p:ph type="title"/>
          </p:nvPr>
        </p:nvSpPr>
        <p:spPr>
          <a:xfrm>
            <a:off x="802106" y="891065"/>
            <a:ext cx="10380573" cy="1432273"/>
          </a:xfrm>
        </p:spPr>
        <p:txBody>
          <a:bodyPr/>
          <a:lstStyle/>
          <a:p>
            <a:r>
              <a:rPr lang="en-US"/>
              <a:t>Religious content</a:t>
            </a:r>
          </a:p>
        </p:txBody>
      </p:sp>
      <p:sp>
        <p:nvSpPr>
          <p:cNvPr id="3" name="Content Placeholder 2">
            <a:extLst>
              <a:ext uri="{FF2B5EF4-FFF2-40B4-BE49-F238E27FC236}">
                <a16:creationId xmlns:a16="http://schemas.microsoft.com/office/drawing/2014/main" id="{F1BE4885-A796-7B38-0004-7C54BDAB22F0}"/>
              </a:ext>
            </a:extLst>
          </p:cNvPr>
          <p:cNvSpPr>
            <a:spLocks noGrp="1"/>
          </p:cNvSpPr>
          <p:nvPr>
            <p:ph idx="1"/>
          </p:nvPr>
        </p:nvSpPr>
        <p:spPr>
          <a:xfrm>
            <a:off x="802106" y="2865736"/>
            <a:ext cx="8630652" cy="4107874"/>
          </a:xfrm>
        </p:spPr>
        <p:txBody>
          <a:bodyPr>
            <a:normAutofit/>
          </a:bodyPr>
          <a:lstStyle/>
          <a:p>
            <a:pPr marL="342900" indent="-342900">
              <a:buFont typeface="Arial" panose="020B0604020202020204" pitchFamily="34" charset="0"/>
              <a:buChar char="•"/>
            </a:pPr>
            <a:r>
              <a:rPr lang="en-GB" sz="2800" dirty="0"/>
              <a:t>65% of services had the Lord’s Prayer</a:t>
            </a:r>
          </a:p>
          <a:p>
            <a:pPr marL="342900" indent="-342900">
              <a:buFont typeface="Arial" panose="020B0604020202020204" pitchFamily="34" charset="0"/>
              <a:buChar char="•"/>
            </a:pPr>
            <a:r>
              <a:rPr lang="en-GB" sz="2800" dirty="0"/>
              <a:t>23% had other prayers</a:t>
            </a:r>
          </a:p>
          <a:p>
            <a:pPr marL="342900" indent="-342900">
              <a:buFont typeface="Arial" panose="020B0604020202020204" pitchFamily="34" charset="0"/>
              <a:buChar char="•"/>
            </a:pPr>
            <a:r>
              <a:rPr lang="en-GB" sz="2800" dirty="0"/>
              <a:t>38% had at least one hymn</a:t>
            </a:r>
          </a:p>
          <a:p>
            <a:pPr marL="342900" indent="-342900">
              <a:buFont typeface="Arial" panose="020B0604020202020204" pitchFamily="34" charset="0"/>
              <a:buChar char="•"/>
            </a:pPr>
            <a:r>
              <a:rPr lang="en-GB" sz="2800" dirty="0"/>
              <a:t>25% had a reading from scripture</a:t>
            </a:r>
          </a:p>
          <a:p>
            <a:pPr marL="342900" indent="-342900">
              <a:buFont typeface="Arial" panose="020B0604020202020204" pitchFamily="34" charset="0"/>
              <a:buChar char="•"/>
            </a:pPr>
            <a:r>
              <a:rPr lang="en-GB" sz="2800" b="1" dirty="0"/>
              <a:t>In total 76% of services had one or more of a reading, hymn or prayer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US" dirty="0"/>
          </a:p>
        </p:txBody>
      </p:sp>
      <p:pic>
        <p:nvPicPr>
          <p:cNvPr id="2052" name="Picture 4" descr="group of people attending burial">
            <a:extLst>
              <a:ext uri="{FF2B5EF4-FFF2-40B4-BE49-F238E27FC236}">
                <a16:creationId xmlns:a16="http://schemas.microsoft.com/office/drawing/2014/main" id="{5600AE4C-B0F4-4A6D-F201-0E2BC50602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8316" y="-9677"/>
            <a:ext cx="5213684" cy="25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velVTI">
  <a:themeElements>
    <a:clrScheme name="AnalogousFromDarkSeedLeftStep">
      <a:dk1>
        <a:srgbClr val="000000"/>
      </a:dk1>
      <a:lt1>
        <a:srgbClr val="FFFFFF"/>
      </a:lt1>
      <a:dk2>
        <a:srgbClr val="223A3C"/>
      </a:dk2>
      <a:lt2>
        <a:srgbClr val="E8E7E2"/>
      </a:lt2>
      <a:accent1>
        <a:srgbClr val="2959E7"/>
      </a:accent1>
      <a:accent2>
        <a:srgbClr val="1796D5"/>
      </a:accent2>
      <a:accent3>
        <a:srgbClr val="20B7AA"/>
      </a:accent3>
      <a:accent4>
        <a:srgbClr val="14BA67"/>
      </a:accent4>
      <a:accent5>
        <a:srgbClr val="21BC2E"/>
      </a:accent5>
      <a:accent6>
        <a:srgbClr val="4BB914"/>
      </a:accent6>
      <a:hlink>
        <a:srgbClr val="31944A"/>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16941</TotalTime>
  <Words>3328</Words>
  <Application>Microsoft Office PowerPoint</Application>
  <PresentationFormat>Widescreen</PresentationFormat>
  <Paragraphs>249</Paragraphs>
  <Slides>37</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Bierstadt</vt:lpstr>
      <vt:lpstr>Calibri</vt:lpstr>
      <vt:lpstr>BevelVTI</vt:lpstr>
      <vt:lpstr>‘Faith in Funerals’: religion and spirituality in ‘secular’ funerals</vt:lpstr>
      <vt:lpstr>Aim of session  </vt:lpstr>
      <vt:lpstr>Learning Outcomes </vt:lpstr>
      <vt:lpstr>Ice Breaker </vt:lpstr>
      <vt:lpstr>Project Background</vt:lpstr>
      <vt:lpstr>Research aims</vt:lpstr>
      <vt:lpstr>Research activities</vt:lpstr>
      <vt:lpstr>Who were the funerals for?</vt:lpstr>
      <vt:lpstr>Religious content</vt:lpstr>
      <vt:lpstr>Popular songs and poems</vt:lpstr>
      <vt:lpstr>Popular poem examples</vt:lpstr>
      <vt:lpstr>Rise in Celebrancy and  matching officiants with families</vt:lpstr>
      <vt:lpstr>Religious or Non-Religious?</vt:lpstr>
      <vt:lpstr>Matching families with an officiant </vt:lpstr>
      <vt:lpstr>Activity – Matching officiants with families</vt:lpstr>
      <vt:lpstr>A religious funeral is…?</vt:lpstr>
      <vt:lpstr>A religious funeral is…?</vt:lpstr>
      <vt:lpstr>Activity  </vt:lpstr>
      <vt:lpstr>Guiding people around religious content…</vt:lpstr>
      <vt:lpstr>Location, Location, Location</vt:lpstr>
      <vt:lpstr>Activity  </vt:lpstr>
      <vt:lpstr>Pastoral Care</vt:lpstr>
      <vt:lpstr>Pastoral Care and Personalisation</vt:lpstr>
      <vt:lpstr>Activity – Pastoral Care and Personalisation</vt:lpstr>
      <vt:lpstr>Understanding your own spiritual / religious perspective to guide others </vt:lpstr>
      <vt:lpstr>Activity – Scenario 1 </vt:lpstr>
      <vt:lpstr>Activity – Scenario 2 </vt:lpstr>
      <vt:lpstr>Activity – Scenario 3 </vt:lpstr>
      <vt:lpstr>Religious / spiritual beliefs  are personal for each of us.  </vt:lpstr>
      <vt:lpstr>Family interviews – One person interviewed had organized 5 funerals in 4 years and had a range of officiants.    </vt:lpstr>
      <vt:lpstr>Family interviews – a few quotes from our family interviews about their celebrant experience </vt:lpstr>
      <vt:lpstr>PowerPoint Presentation</vt:lpstr>
      <vt:lpstr>Has Covid had an impact?</vt:lpstr>
      <vt:lpstr>Has Covid had an impact?</vt:lpstr>
      <vt:lpstr>Some final thoughts…</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in Funerals’: project overview</dc:title>
  <dc:creator>Naomi Thompson</dc:creator>
  <cp:lastModifiedBy>Naomi Thompson</cp:lastModifiedBy>
  <cp:revision>23</cp:revision>
  <dcterms:created xsi:type="dcterms:W3CDTF">2022-04-22T15:14:57Z</dcterms:created>
  <dcterms:modified xsi:type="dcterms:W3CDTF">2024-02-19T16:44:59Z</dcterms:modified>
</cp:coreProperties>
</file>