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Lst>
  <p:notesMasterIdLst>
    <p:notesMasterId r:id="rId33"/>
  </p:notesMasterIdLst>
  <p:sldIdLst>
    <p:sldId id="256" r:id="rId2"/>
    <p:sldId id="399" r:id="rId3"/>
    <p:sldId id="402" r:id="rId4"/>
    <p:sldId id="401" r:id="rId5"/>
    <p:sldId id="271" r:id="rId6"/>
    <p:sldId id="270" r:id="rId7"/>
    <p:sldId id="269" r:id="rId8"/>
    <p:sldId id="260" r:id="rId9"/>
    <p:sldId id="257" r:id="rId10"/>
    <p:sldId id="259" r:id="rId11"/>
    <p:sldId id="265" r:id="rId12"/>
    <p:sldId id="274" r:id="rId13"/>
    <p:sldId id="276" r:id="rId14"/>
    <p:sldId id="403" r:id="rId15"/>
    <p:sldId id="261" r:id="rId16"/>
    <p:sldId id="275" r:id="rId17"/>
    <p:sldId id="405" r:id="rId18"/>
    <p:sldId id="406" r:id="rId19"/>
    <p:sldId id="407" r:id="rId20"/>
    <p:sldId id="408" r:id="rId21"/>
    <p:sldId id="410" r:id="rId22"/>
    <p:sldId id="393" r:id="rId23"/>
    <p:sldId id="272" r:id="rId24"/>
    <p:sldId id="387" r:id="rId25"/>
    <p:sldId id="386" r:id="rId26"/>
    <p:sldId id="258" r:id="rId27"/>
    <p:sldId id="391" r:id="rId28"/>
    <p:sldId id="412" r:id="rId29"/>
    <p:sldId id="396" r:id="rId30"/>
    <p:sldId id="397" r:id="rId31"/>
    <p:sldId id="38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A3CA7D-D422-499D-A859-808C204D537C}" v="120" dt="2024-02-19T14:31:29.9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80810"/>
  </p:normalViewPr>
  <p:slideViewPr>
    <p:cSldViewPr snapToGrid="0">
      <p:cViewPr varScale="1">
        <p:scale>
          <a:sx n="92" d="100"/>
          <a:sy n="92" d="100"/>
        </p:scale>
        <p:origin x="127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omi Thompson" userId="bb923580-4363-48c7-b162-12d6a074c26b" providerId="ADAL" clId="{48A3CA7D-D422-499D-A859-808C204D537C}"/>
    <pc:docChg chg="undo custSel modSld">
      <pc:chgData name="Naomi Thompson" userId="bb923580-4363-48c7-b162-12d6a074c26b" providerId="ADAL" clId="{48A3CA7D-D422-499D-A859-808C204D537C}" dt="2024-02-19T16:51:10.200" v="838" actId="20577"/>
      <pc:docMkLst>
        <pc:docMk/>
      </pc:docMkLst>
      <pc:sldChg chg="modNotesTx">
        <pc:chgData name="Naomi Thompson" userId="bb923580-4363-48c7-b162-12d6a074c26b" providerId="ADAL" clId="{48A3CA7D-D422-499D-A859-808C204D537C}" dt="2024-02-19T14:15:35.825" v="13" actId="20577"/>
        <pc:sldMkLst>
          <pc:docMk/>
          <pc:sldMk cId="3510528134" sldId="256"/>
        </pc:sldMkLst>
      </pc:sldChg>
      <pc:sldChg chg="modNotesTx">
        <pc:chgData name="Naomi Thompson" userId="bb923580-4363-48c7-b162-12d6a074c26b" providerId="ADAL" clId="{48A3CA7D-D422-499D-A859-808C204D537C}" dt="2024-02-19T14:18:06.337" v="242" actId="20577"/>
        <pc:sldMkLst>
          <pc:docMk/>
          <pc:sldMk cId="4112761089" sldId="257"/>
        </pc:sldMkLst>
      </pc:sldChg>
      <pc:sldChg chg="modSp mod modAnim modNotesTx">
        <pc:chgData name="Naomi Thompson" userId="bb923580-4363-48c7-b162-12d6a074c26b" providerId="ADAL" clId="{48A3CA7D-D422-499D-A859-808C204D537C}" dt="2024-02-19T14:31:09.046" v="562" actId="255"/>
        <pc:sldMkLst>
          <pc:docMk/>
          <pc:sldMk cId="158236892" sldId="258"/>
        </pc:sldMkLst>
        <pc:spChg chg="mod">
          <ac:chgData name="Naomi Thompson" userId="bb923580-4363-48c7-b162-12d6a074c26b" providerId="ADAL" clId="{48A3CA7D-D422-499D-A859-808C204D537C}" dt="2024-02-19T14:31:09.046" v="562" actId="255"/>
          <ac:spMkLst>
            <pc:docMk/>
            <pc:sldMk cId="158236892" sldId="258"/>
            <ac:spMk id="3" creationId="{2BE03BD0-DBED-0618-9800-B4A9CA484587}"/>
          </ac:spMkLst>
        </pc:spChg>
      </pc:sldChg>
      <pc:sldChg chg="modNotesTx">
        <pc:chgData name="Naomi Thompson" userId="bb923580-4363-48c7-b162-12d6a074c26b" providerId="ADAL" clId="{48A3CA7D-D422-499D-A859-808C204D537C}" dt="2024-02-19T14:18:16.217" v="243" actId="20577"/>
        <pc:sldMkLst>
          <pc:docMk/>
          <pc:sldMk cId="1154231807" sldId="259"/>
        </pc:sldMkLst>
      </pc:sldChg>
      <pc:sldChg chg="modSp mod modAnim modNotesTx">
        <pc:chgData name="Naomi Thompson" userId="bb923580-4363-48c7-b162-12d6a074c26b" providerId="ADAL" clId="{48A3CA7D-D422-499D-A859-808C204D537C}" dt="2024-02-19T14:17:50.913" v="241" actId="20577"/>
        <pc:sldMkLst>
          <pc:docMk/>
          <pc:sldMk cId="3100047838" sldId="260"/>
        </pc:sldMkLst>
        <pc:spChg chg="mod">
          <ac:chgData name="Naomi Thompson" userId="bb923580-4363-48c7-b162-12d6a074c26b" providerId="ADAL" clId="{48A3CA7D-D422-499D-A859-808C204D537C}" dt="2024-02-19T14:16:50.028" v="40" actId="27636"/>
          <ac:spMkLst>
            <pc:docMk/>
            <pc:sldMk cId="3100047838" sldId="260"/>
            <ac:spMk id="3" creationId="{44649534-A17C-D1EF-59C8-D7C75E331401}"/>
          </ac:spMkLst>
        </pc:spChg>
      </pc:sldChg>
      <pc:sldChg chg="modNotesTx">
        <pc:chgData name="Naomi Thompson" userId="bb923580-4363-48c7-b162-12d6a074c26b" providerId="ADAL" clId="{48A3CA7D-D422-499D-A859-808C204D537C}" dt="2024-02-19T14:18:24.156" v="244" actId="20577"/>
        <pc:sldMkLst>
          <pc:docMk/>
          <pc:sldMk cId="973752839" sldId="265"/>
        </pc:sldMkLst>
      </pc:sldChg>
      <pc:sldChg chg="modNotesTx">
        <pc:chgData name="Naomi Thompson" userId="bb923580-4363-48c7-b162-12d6a074c26b" providerId="ADAL" clId="{48A3CA7D-D422-499D-A859-808C204D537C}" dt="2024-02-19T14:15:29.252" v="12" actId="20577"/>
        <pc:sldMkLst>
          <pc:docMk/>
          <pc:sldMk cId="2238088162" sldId="270"/>
        </pc:sldMkLst>
      </pc:sldChg>
      <pc:sldChg chg="modSp mod modAnim">
        <pc:chgData name="Naomi Thompson" userId="bb923580-4363-48c7-b162-12d6a074c26b" providerId="ADAL" clId="{48A3CA7D-D422-499D-A859-808C204D537C}" dt="2024-02-19T14:28:16.303" v="519" actId="20577"/>
        <pc:sldMkLst>
          <pc:docMk/>
          <pc:sldMk cId="2150421166" sldId="272"/>
        </pc:sldMkLst>
        <pc:spChg chg="mod">
          <ac:chgData name="Naomi Thompson" userId="bb923580-4363-48c7-b162-12d6a074c26b" providerId="ADAL" clId="{48A3CA7D-D422-499D-A859-808C204D537C}" dt="2024-02-19T14:28:16.303" v="519" actId="20577"/>
          <ac:spMkLst>
            <pc:docMk/>
            <pc:sldMk cId="2150421166" sldId="272"/>
            <ac:spMk id="2" creationId="{239567A7-D34F-784F-664B-DA2F2A116AFF}"/>
          </ac:spMkLst>
        </pc:spChg>
        <pc:spChg chg="mod">
          <ac:chgData name="Naomi Thompson" userId="bb923580-4363-48c7-b162-12d6a074c26b" providerId="ADAL" clId="{48A3CA7D-D422-499D-A859-808C204D537C}" dt="2024-02-19T14:27:48.013" v="513" actId="1076"/>
          <ac:spMkLst>
            <pc:docMk/>
            <pc:sldMk cId="2150421166" sldId="272"/>
            <ac:spMk id="3" creationId="{EC677EE1-F2A5-5A75-C3E1-80F2A6EE27F4}"/>
          </ac:spMkLst>
        </pc:spChg>
      </pc:sldChg>
      <pc:sldChg chg="modSp mod">
        <pc:chgData name="Naomi Thompson" userId="bb923580-4363-48c7-b162-12d6a074c26b" providerId="ADAL" clId="{48A3CA7D-D422-499D-A859-808C204D537C}" dt="2024-02-19T14:29:09.516" v="526" actId="14100"/>
        <pc:sldMkLst>
          <pc:docMk/>
          <pc:sldMk cId="2258450623" sldId="386"/>
        </pc:sldMkLst>
        <pc:picChg chg="mod">
          <ac:chgData name="Naomi Thompson" userId="bb923580-4363-48c7-b162-12d6a074c26b" providerId="ADAL" clId="{48A3CA7D-D422-499D-A859-808C204D537C}" dt="2024-02-19T14:29:09.516" v="526" actId="14100"/>
          <ac:picMkLst>
            <pc:docMk/>
            <pc:sldMk cId="2258450623" sldId="386"/>
            <ac:picMk id="8" creationId="{9AA31822-E95F-4DB5-9800-33548E6DD5C1}"/>
          </ac:picMkLst>
        </pc:picChg>
      </pc:sldChg>
      <pc:sldChg chg="modSp mod modNotesTx">
        <pc:chgData name="Naomi Thompson" userId="bb923580-4363-48c7-b162-12d6a074c26b" providerId="ADAL" clId="{48A3CA7D-D422-499D-A859-808C204D537C}" dt="2024-02-19T14:28:55.133" v="524" actId="1076"/>
        <pc:sldMkLst>
          <pc:docMk/>
          <pc:sldMk cId="797264503" sldId="387"/>
        </pc:sldMkLst>
        <pc:spChg chg="mod">
          <ac:chgData name="Naomi Thompson" userId="bb923580-4363-48c7-b162-12d6a074c26b" providerId="ADAL" clId="{48A3CA7D-D422-499D-A859-808C204D537C}" dt="2024-02-19T14:28:55.133" v="524" actId="1076"/>
          <ac:spMkLst>
            <pc:docMk/>
            <pc:sldMk cId="797264503" sldId="387"/>
            <ac:spMk id="2" creationId="{239567A7-D34F-784F-664B-DA2F2A116AFF}"/>
          </ac:spMkLst>
        </pc:spChg>
        <pc:spChg chg="mod">
          <ac:chgData name="Naomi Thompson" userId="bb923580-4363-48c7-b162-12d6a074c26b" providerId="ADAL" clId="{48A3CA7D-D422-499D-A859-808C204D537C}" dt="2024-02-19T14:28:29.205" v="522" actId="313"/>
          <ac:spMkLst>
            <pc:docMk/>
            <pc:sldMk cId="797264503" sldId="387"/>
            <ac:spMk id="3" creationId="{EC677EE1-F2A5-5A75-C3E1-80F2A6EE27F4}"/>
          </ac:spMkLst>
        </pc:spChg>
      </pc:sldChg>
      <pc:sldChg chg="modSp modNotesTx">
        <pc:chgData name="Naomi Thompson" userId="bb923580-4363-48c7-b162-12d6a074c26b" providerId="ADAL" clId="{48A3CA7D-D422-499D-A859-808C204D537C}" dt="2024-02-19T14:31:29.949" v="588" actId="20577"/>
        <pc:sldMkLst>
          <pc:docMk/>
          <pc:sldMk cId="3872362682" sldId="391"/>
        </pc:sldMkLst>
        <pc:spChg chg="mod">
          <ac:chgData name="Naomi Thompson" userId="bb923580-4363-48c7-b162-12d6a074c26b" providerId="ADAL" clId="{48A3CA7D-D422-499D-A859-808C204D537C}" dt="2024-02-19T14:31:29.949" v="588" actId="20577"/>
          <ac:spMkLst>
            <pc:docMk/>
            <pc:sldMk cId="3872362682" sldId="391"/>
            <ac:spMk id="3" creationId="{2BE03BD0-DBED-0618-9800-B4A9CA484587}"/>
          </ac:spMkLst>
        </pc:spChg>
      </pc:sldChg>
      <pc:sldChg chg="modSp mod">
        <pc:chgData name="Naomi Thompson" userId="bb923580-4363-48c7-b162-12d6a074c26b" providerId="ADAL" clId="{48A3CA7D-D422-499D-A859-808C204D537C}" dt="2024-02-19T14:25:51.841" v="482" actId="20577"/>
        <pc:sldMkLst>
          <pc:docMk/>
          <pc:sldMk cId="1478010958" sldId="393"/>
        </pc:sldMkLst>
        <pc:spChg chg="mod">
          <ac:chgData name="Naomi Thompson" userId="bb923580-4363-48c7-b162-12d6a074c26b" providerId="ADAL" clId="{48A3CA7D-D422-499D-A859-808C204D537C}" dt="2024-02-19T14:24:10.380" v="380" actId="14100"/>
          <ac:spMkLst>
            <pc:docMk/>
            <pc:sldMk cId="1478010958" sldId="393"/>
            <ac:spMk id="2" creationId="{CB44D825-8F78-E8F0-9F7D-254EE8820CCB}"/>
          </ac:spMkLst>
        </pc:spChg>
        <pc:spChg chg="mod">
          <ac:chgData name="Naomi Thompson" userId="bb923580-4363-48c7-b162-12d6a074c26b" providerId="ADAL" clId="{48A3CA7D-D422-499D-A859-808C204D537C}" dt="2024-02-19T14:25:51.841" v="482" actId="20577"/>
          <ac:spMkLst>
            <pc:docMk/>
            <pc:sldMk cId="1478010958" sldId="393"/>
            <ac:spMk id="3" creationId="{0F45ADBC-FE12-607D-CB12-B9FD5707ADE3}"/>
          </ac:spMkLst>
        </pc:spChg>
      </pc:sldChg>
      <pc:sldChg chg="modSp mod">
        <pc:chgData name="Naomi Thompson" userId="bb923580-4363-48c7-b162-12d6a074c26b" providerId="ADAL" clId="{48A3CA7D-D422-499D-A859-808C204D537C}" dt="2024-02-19T16:51:10.200" v="838" actId="20577"/>
        <pc:sldMkLst>
          <pc:docMk/>
          <pc:sldMk cId="2815026339" sldId="396"/>
        </pc:sldMkLst>
        <pc:spChg chg="mod">
          <ac:chgData name="Naomi Thompson" userId="bb923580-4363-48c7-b162-12d6a074c26b" providerId="ADAL" clId="{48A3CA7D-D422-499D-A859-808C204D537C}" dt="2024-02-19T16:51:10.200" v="838" actId="20577"/>
          <ac:spMkLst>
            <pc:docMk/>
            <pc:sldMk cId="2815026339" sldId="396"/>
            <ac:spMk id="3" creationId="{0F45ADBC-FE12-607D-CB12-B9FD5707ADE3}"/>
          </ac:spMkLst>
        </pc:spChg>
      </pc:sldChg>
      <pc:sldChg chg="modSp mod modNotesTx">
        <pc:chgData name="Naomi Thompson" userId="bb923580-4363-48c7-b162-12d6a074c26b" providerId="ADAL" clId="{48A3CA7D-D422-499D-A859-808C204D537C}" dt="2024-02-19T16:47:10.695" v="832" actId="20577"/>
        <pc:sldMkLst>
          <pc:docMk/>
          <pc:sldMk cId="3058124746" sldId="397"/>
        </pc:sldMkLst>
        <pc:spChg chg="mod">
          <ac:chgData name="Naomi Thompson" userId="bb923580-4363-48c7-b162-12d6a074c26b" providerId="ADAL" clId="{48A3CA7D-D422-499D-A859-808C204D537C}" dt="2024-02-19T16:47:06.360" v="831" actId="20577"/>
          <ac:spMkLst>
            <pc:docMk/>
            <pc:sldMk cId="3058124746" sldId="397"/>
            <ac:spMk id="14" creationId="{342C6B1B-B823-6357-B6E0-BFB745231E04}"/>
          </ac:spMkLst>
        </pc:spChg>
      </pc:sldChg>
      <pc:sldChg chg="modSp mod">
        <pc:chgData name="Naomi Thompson" userId="bb923580-4363-48c7-b162-12d6a074c26b" providerId="ADAL" clId="{48A3CA7D-D422-499D-A859-808C204D537C}" dt="2024-02-19T14:18:45.359" v="248" actId="27636"/>
        <pc:sldMkLst>
          <pc:docMk/>
          <pc:sldMk cId="991895113" sldId="403"/>
        </pc:sldMkLst>
        <pc:spChg chg="mod">
          <ac:chgData name="Naomi Thompson" userId="bb923580-4363-48c7-b162-12d6a074c26b" providerId="ADAL" clId="{48A3CA7D-D422-499D-A859-808C204D537C}" dt="2024-02-19T14:18:45.359" v="248" actId="27636"/>
          <ac:spMkLst>
            <pc:docMk/>
            <pc:sldMk cId="991895113" sldId="403"/>
            <ac:spMk id="3" creationId="{FC2FA578-B306-C428-1172-0B41108471B1}"/>
          </ac:spMkLst>
        </pc:spChg>
      </pc:sldChg>
      <pc:sldChg chg="modSp mod">
        <pc:chgData name="Naomi Thompson" userId="bb923580-4363-48c7-b162-12d6a074c26b" providerId="ADAL" clId="{48A3CA7D-D422-499D-A859-808C204D537C}" dt="2024-02-19T14:20:19.503" v="311" actId="33524"/>
        <pc:sldMkLst>
          <pc:docMk/>
          <pc:sldMk cId="385393591" sldId="406"/>
        </pc:sldMkLst>
        <pc:spChg chg="mod">
          <ac:chgData name="Naomi Thompson" userId="bb923580-4363-48c7-b162-12d6a074c26b" providerId="ADAL" clId="{48A3CA7D-D422-499D-A859-808C204D537C}" dt="2024-02-19T14:20:19.503" v="311" actId="33524"/>
          <ac:spMkLst>
            <pc:docMk/>
            <pc:sldMk cId="385393591" sldId="406"/>
            <ac:spMk id="3" creationId="{8F6AF1D6-A489-3AF4-795D-195C5D459FCB}"/>
          </ac:spMkLst>
        </pc:spChg>
      </pc:sldChg>
      <pc:sldChg chg="modSp mod">
        <pc:chgData name="Naomi Thompson" userId="bb923580-4363-48c7-b162-12d6a074c26b" providerId="ADAL" clId="{48A3CA7D-D422-499D-A859-808C204D537C}" dt="2024-02-19T14:22:11.533" v="355" actId="20577"/>
        <pc:sldMkLst>
          <pc:docMk/>
          <pc:sldMk cId="2023379949" sldId="407"/>
        </pc:sldMkLst>
        <pc:spChg chg="mod">
          <ac:chgData name="Naomi Thompson" userId="bb923580-4363-48c7-b162-12d6a074c26b" providerId="ADAL" clId="{48A3CA7D-D422-499D-A859-808C204D537C}" dt="2024-02-19T14:22:11.533" v="355" actId="20577"/>
          <ac:spMkLst>
            <pc:docMk/>
            <pc:sldMk cId="2023379949" sldId="407"/>
            <ac:spMk id="3" creationId="{8F6AF1D6-A489-3AF4-795D-195C5D459FCB}"/>
          </ac:spMkLst>
        </pc:spChg>
      </pc:sldChg>
      <pc:sldChg chg="modSp mod">
        <pc:chgData name="Naomi Thompson" userId="bb923580-4363-48c7-b162-12d6a074c26b" providerId="ADAL" clId="{48A3CA7D-D422-499D-A859-808C204D537C}" dt="2024-02-19T14:23:31.780" v="372" actId="20577"/>
        <pc:sldMkLst>
          <pc:docMk/>
          <pc:sldMk cId="2020099297" sldId="408"/>
        </pc:sldMkLst>
        <pc:spChg chg="mod">
          <ac:chgData name="Naomi Thompson" userId="bb923580-4363-48c7-b162-12d6a074c26b" providerId="ADAL" clId="{48A3CA7D-D422-499D-A859-808C204D537C}" dt="2024-02-19T14:23:31.780" v="372" actId="20577"/>
          <ac:spMkLst>
            <pc:docMk/>
            <pc:sldMk cId="2020099297" sldId="408"/>
            <ac:spMk id="3" creationId="{8F6AF1D6-A489-3AF4-795D-195C5D459FCB}"/>
          </ac:spMkLst>
        </pc:spChg>
      </pc:sldChg>
      <pc:sldChg chg="modSp mod">
        <pc:chgData name="Naomi Thompson" userId="bb923580-4363-48c7-b162-12d6a074c26b" providerId="ADAL" clId="{48A3CA7D-D422-499D-A859-808C204D537C}" dt="2024-02-19T14:33:35.133" v="790" actId="20577"/>
        <pc:sldMkLst>
          <pc:docMk/>
          <pc:sldMk cId="1665504741" sldId="412"/>
        </pc:sldMkLst>
        <pc:spChg chg="mod">
          <ac:chgData name="Naomi Thompson" userId="bb923580-4363-48c7-b162-12d6a074c26b" providerId="ADAL" clId="{48A3CA7D-D422-499D-A859-808C204D537C}" dt="2024-02-19T14:33:35.133" v="790" actId="20577"/>
          <ac:spMkLst>
            <pc:docMk/>
            <pc:sldMk cId="1665504741" sldId="412"/>
            <ac:spMk id="3" creationId="{AA43AA44-8528-A5C6-61DC-04B1404FD7E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9CC64D-E647-4961-B7F5-A7FD212590E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8C618B0-6B61-48AE-A549-E544C8AAE23B}">
      <dgm:prSet/>
      <dgm:spPr/>
      <dgm:t>
        <a:bodyPr/>
        <a:lstStyle/>
        <a:p>
          <a:r>
            <a:rPr lang="en-US" dirty="0"/>
            <a:t>Gone from my sight – Henry Van Dyke</a:t>
          </a:r>
        </a:p>
      </dgm:t>
    </dgm:pt>
    <dgm:pt modelId="{793BB89C-82F1-43FE-B0FA-BFD38C3C1F58}" type="parTrans" cxnId="{793A6865-15E9-4D5F-999E-4173D32C1B43}">
      <dgm:prSet/>
      <dgm:spPr/>
      <dgm:t>
        <a:bodyPr/>
        <a:lstStyle/>
        <a:p>
          <a:endParaRPr lang="en-US"/>
        </a:p>
      </dgm:t>
    </dgm:pt>
    <dgm:pt modelId="{0DA492B5-DEF7-4318-A8B4-3EDC92D4E9F9}" type="sibTrans" cxnId="{793A6865-15E9-4D5F-999E-4173D32C1B43}">
      <dgm:prSet/>
      <dgm:spPr/>
      <dgm:t>
        <a:bodyPr/>
        <a:lstStyle/>
        <a:p>
          <a:endParaRPr lang="en-US"/>
        </a:p>
      </dgm:t>
    </dgm:pt>
    <dgm:pt modelId="{8C9AD265-D684-4F2D-A44A-545FE569F8DF}">
      <dgm:prSet/>
      <dgm:spPr/>
      <dgm:t>
        <a:bodyPr/>
        <a:lstStyle/>
        <a:p>
          <a:r>
            <a:rPr lang="en-US" dirty="0"/>
            <a:t>Do not stand at my grave and weep – Mary Elisabeth Frye</a:t>
          </a:r>
        </a:p>
      </dgm:t>
    </dgm:pt>
    <dgm:pt modelId="{52E994E2-3E1E-4436-BC79-F89FCEEB7186}" type="parTrans" cxnId="{F9210690-663C-4C45-A29B-316CFB72225C}">
      <dgm:prSet/>
      <dgm:spPr/>
      <dgm:t>
        <a:bodyPr/>
        <a:lstStyle/>
        <a:p>
          <a:endParaRPr lang="en-US"/>
        </a:p>
      </dgm:t>
    </dgm:pt>
    <dgm:pt modelId="{1CDA448F-2392-48E0-9E1E-87EADC9F61F6}" type="sibTrans" cxnId="{F9210690-663C-4C45-A29B-316CFB72225C}">
      <dgm:prSet/>
      <dgm:spPr/>
      <dgm:t>
        <a:bodyPr/>
        <a:lstStyle/>
        <a:p>
          <a:endParaRPr lang="en-US"/>
        </a:p>
      </dgm:t>
    </dgm:pt>
    <dgm:pt modelId="{7F8BC555-1BC2-476E-BD0F-CA965DD4E203}">
      <dgm:prSet/>
      <dgm:spPr/>
      <dgm:t>
        <a:bodyPr/>
        <a:lstStyle/>
        <a:p>
          <a:r>
            <a:rPr lang="en-US" dirty="0"/>
            <a:t>All is Well – Henry Scott Holland</a:t>
          </a:r>
        </a:p>
      </dgm:t>
    </dgm:pt>
    <dgm:pt modelId="{F3A05563-91C2-4EA3-81E1-F8C13514D7FF}" type="parTrans" cxnId="{863ED1CB-E72A-4B53-92CA-4A0EC7783C0F}">
      <dgm:prSet/>
      <dgm:spPr/>
      <dgm:t>
        <a:bodyPr/>
        <a:lstStyle/>
        <a:p>
          <a:endParaRPr lang="en-US"/>
        </a:p>
      </dgm:t>
    </dgm:pt>
    <dgm:pt modelId="{11B6847A-CD09-49EF-8C0B-A88514835463}" type="sibTrans" cxnId="{863ED1CB-E72A-4B53-92CA-4A0EC7783C0F}">
      <dgm:prSet/>
      <dgm:spPr/>
      <dgm:t>
        <a:bodyPr/>
        <a:lstStyle/>
        <a:p>
          <a:endParaRPr lang="en-US"/>
        </a:p>
      </dgm:t>
    </dgm:pt>
    <dgm:pt modelId="{4635F58C-5E68-444A-BB1A-2A3896EEDE78}">
      <dgm:prSet/>
      <dgm:spPr/>
      <dgm:t>
        <a:bodyPr/>
        <a:lstStyle/>
        <a:p>
          <a:r>
            <a:rPr lang="en-US" dirty="0"/>
            <a:t>The Ship - Bishop Brent</a:t>
          </a:r>
        </a:p>
      </dgm:t>
    </dgm:pt>
    <dgm:pt modelId="{14082B63-2060-409D-BD08-08DD4B9E198A}" type="parTrans" cxnId="{7B63490B-5161-4196-84A3-C237FFD34134}">
      <dgm:prSet/>
      <dgm:spPr/>
      <dgm:t>
        <a:bodyPr/>
        <a:lstStyle/>
        <a:p>
          <a:endParaRPr lang="en-US"/>
        </a:p>
      </dgm:t>
    </dgm:pt>
    <dgm:pt modelId="{1B5ED806-FC18-47AC-BD1F-6BB1FBF58372}" type="sibTrans" cxnId="{7B63490B-5161-4196-84A3-C237FFD34134}">
      <dgm:prSet/>
      <dgm:spPr/>
      <dgm:t>
        <a:bodyPr/>
        <a:lstStyle/>
        <a:p>
          <a:endParaRPr lang="en-US"/>
        </a:p>
      </dgm:t>
    </dgm:pt>
    <dgm:pt modelId="{86F0AA97-CFD3-4D4D-A861-923E19EDBD78}">
      <dgm:prSet/>
      <dgm:spPr/>
      <dgm:t>
        <a:bodyPr/>
        <a:lstStyle/>
        <a:p>
          <a:r>
            <a:rPr lang="en-US"/>
            <a:t>Look for me in Rainbows – Conn Bernard</a:t>
          </a:r>
        </a:p>
      </dgm:t>
    </dgm:pt>
    <dgm:pt modelId="{796382E8-5FB0-404C-BED3-5D0D81E25734}" type="parTrans" cxnId="{92837CDA-D4C6-4243-BF10-6580CBDAFFE3}">
      <dgm:prSet/>
      <dgm:spPr/>
      <dgm:t>
        <a:bodyPr/>
        <a:lstStyle/>
        <a:p>
          <a:endParaRPr lang="en-US"/>
        </a:p>
      </dgm:t>
    </dgm:pt>
    <dgm:pt modelId="{74BBB3B0-8A08-433B-8FBF-51ACE751C8B1}" type="sibTrans" cxnId="{92837CDA-D4C6-4243-BF10-6580CBDAFFE3}">
      <dgm:prSet/>
      <dgm:spPr/>
      <dgm:t>
        <a:bodyPr/>
        <a:lstStyle/>
        <a:p>
          <a:endParaRPr lang="en-US"/>
        </a:p>
      </dgm:t>
    </dgm:pt>
    <dgm:pt modelId="{FCA783E1-10FF-44F1-9BF5-AE6717DA63FE}">
      <dgm:prSet/>
      <dgm:spPr/>
      <dgm:t>
        <a:bodyPr/>
        <a:lstStyle/>
        <a:p>
          <a:r>
            <a:rPr lang="en-US" dirty="0"/>
            <a:t>God’s Garden - Melissa Shreve</a:t>
          </a:r>
        </a:p>
      </dgm:t>
    </dgm:pt>
    <dgm:pt modelId="{8F10A3E9-AFBC-48FE-8887-45437F83C427}" type="parTrans" cxnId="{CDC11813-4FF6-4E77-8B1C-05C57A059626}">
      <dgm:prSet/>
      <dgm:spPr/>
      <dgm:t>
        <a:bodyPr/>
        <a:lstStyle/>
        <a:p>
          <a:endParaRPr lang="en-US"/>
        </a:p>
      </dgm:t>
    </dgm:pt>
    <dgm:pt modelId="{4D45EE00-E4B0-4EC9-B2C5-A0D5DAF326D7}" type="sibTrans" cxnId="{CDC11813-4FF6-4E77-8B1C-05C57A059626}">
      <dgm:prSet/>
      <dgm:spPr/>
      <dgm:t>
        <a:bodyPr/>
        <a:lstStyle/>
        <a:p>
          <a:endParaRPr lang="en-US"/>
        </a:p>
      </dgm:t>
    </dgm:pt>
    <dgm:pt modelId="{5DBC9991-97D3-4A92-841A-C336D6D78708}">
      <dgm:prSet/>
      <dgm:spPr/>
      <dgm:t>
        <a:bodyPr/>
        <a:lstStyle/>
        <a:p>
          <a:r>
            <a:rPr lang="en-US" dirty="0"/>
            <a:t>She/he is gone – David Harkins</a:t>
          </a:r>
        </a:p>
      </dgm:t>
    </dgm:pt>
    <dgm:pt modelId="{F82914F1-6B58-4391-96D4-0B478344F438}" type="parTrans" cxnId="{91FC5F28-E051-4EB0-AD35-70FFEED53077}">
      <dgm:prSet/>
      <dgm:spPr/>
      <dgm:t>
        <a:bodyPr/>
        <a:lstStyle/>
        <a:p>
          <a:endParaRPr lang="en-US"/>
        </a:p>
      </dgm:t>
    </dgm:pt>
    <dgm:pt modelId="{1DFB4058-7B23-42B7-831A-ACEEB3396C5D}" type="sibTrans" cxnId="{91FC5F28-E051-4EB0-AD35-70FFEED53077}">
      <dgm:prSet/>
      <dgm:spPr/>
      <dgm:t>
        <a:bodyPr/>
        <a:lstStyle/>
        <a:p>
          <a:endParaRPr lang="en-US"/>
        </a:p>
      </dgm:t>
    </dgm:pt>
    <dgm:pt modelId="{DEE10325-F7BF-1A4E-903D-0BC4B2483AB1}" type="pres">
      <dgm:prSet presAssocID="{649CC64D-E647-4961-B7F5-A7FD212590E6}" presName="linear" presStyleCnt="0">
        <dgm:presLayoutVars>
          <dgm:animLvl val="lvl"/>
          <dgm:resizeHandles val="exact"/>
        </dgm:presLayoutVars>
      </dgm:prSet>
      <dgm:spPr/>
    </dgm:pt>
    <dgm:pt modelId="{715E4D6F-286E-B94C-8881-2C26A694551A}" type="pres">
      <dgm:prSet presAssocID="{F8C618B0-6B61-48AE-A549-E544C8AAE23B}" presName="parentText" presStyleLbl="node1" presStyleIdx="0" presStyleCnt="7">
        <dgm:presLayoutVars>
          <dgm:chMax val="0"/>
          <dgm:bulletEnabled val="1"/>
        </dgm:presLayoutVars>
      </dgm:prSet>
      <dgm:spPr/>
    </dgm:pt>
    <dgm:pt modelId="{F6CCC402-8414-6C45-BE44-79468BE7674E}" type="pres">
      <dgm:prSet presAssocID="{0DA492B5-DEF7-4318-A8B4-3EDC92D4E9F9}" presName="spacer" presStyleCnt="0"/>
      <dgm:spPr/>
    </dgm:pt>
    <dgm:pt modelId="{B0E3B098-0851-5B45-A2C4-F7FD4C52C8C2}" type="pres">
      <dgm:prSet presAssocID="{8C9AD265-D684-4F2D-A44A-545FE569F8DF}" presName="parentText" presStyleLbl="node1" presStyleIdx="1" presStyleCnt="7">
        <dgm:presLayoutVars>
          <dgm:chMax val="0"/>
          <dgm:bulletEnabled val="1"/>
        </dgm:presLayoutVars>
      </dgm:prSet>
      <dgm:spPr/>
    </dgm:pt>
    <dgm:pt modelId="{06CDDF54-CC3C-CF48-BBE5-AC53A89FED56}" type="pres">
      <dgm:prSet presAssocID="{1CDA448F-2392-48E0-9E1E-87EADC9F61F6}" presName="spacer" presStyleCnt="0"/>
      <dgm:spPr/>
    </dgm:pt>
    <dgm:pt modelId="{75A256BD-AD15-084C-93DE-648D90F9FA03}" type="pres">
      <dgm:prSet presAssocID="{7F8BC555-1BC2-476E-BD0F-CA965DD4E203}" presName="parentText" presStyleLbl="node1" presStyleIdx="2" presStyleCnt="7">
        <dgm:presLayoutVars>
          <dgm:chMax val="0"/>
          <dgm:bulletEnabled val="1"/>
        </dgm:presLayoutVars>
      </dgm:prSet>
      <dgm:spPr/>
    </dgm:pt>
    <dgm:pt modelId="{6E8A2ACA-D21E-754A-8398-30DCDB42C7B0}" type="pres">
      <dgm:prSet presAssocID="{11B6847A-CD09-49EF-8C0B-A88514835463}" presName="spacer" presStyleCnt="0"/>
      <dgm:spPr/>
    </dgm:pt>
    <dgm:pt modelId="{7CFF9433-DB17-3B4F-826D-F95C77684407}" type="pres">
      <dgm:prSet presAssocID="{4635F58C-5E68-444A-BB1A-2A3896EEDE78}" presName="parentText" presStyleLbl="node1" presStyleIdx="3" presStyleCnt="7">
        <dgm:presLayoutVars>
          <dgm:chMax val="0"/>
          <dgm:bulletEnabled val="1"/>
        </dgm:presLayoutVars>
      </dgm:prSet>
      <dgm:spPr/>
    </dgm:pt>
    <dgm:pt modelId="{72A79896-7708-4F42-B073-A12EDD8894C7}" type="pres">
      <dgm:prSet presAssocID="{1B5ED806-FC18-47AC-BD1F-6BB1FBF58372}" presName="spacer" presStyleCnt="0"/>
      <dgm:spPr/>
    </dgm:pt>
    <dgm:pt modelId="{056DF480-6024-2941-A2B4-C9EF6827CD62}" type="pres">
      <dgm:prSet presAssocID="{86F0AA97-CFD3-4D4D-A861-923E19EDBD78}" presName="parentText" presStyleLbl="node1" presStyleIdx="4" presStyleCnt="7">
        <dgm:presLayoutVars>
          <dgm:chMax val="0"/>
          <dgm:bulletEnabled val="1"/>
        </dgm:presLayoutVars>
      </dgm:prSet>
      <dgm:spPr/>
    </dgm:pt>
    <dgm:pt modelId="{5A5C1695-61EF-1549-AE03-DE11FCE55AD2}" type="pres">
      <dgm:prSet presAssocID="{74BBB3B0-8A08-433B-8FBF-51ACE751C8B1}" presName="spacer" presStyleCnt="0"/>
      <dgm:spPr/>
    </dgm:pt>
    <dgm:pt modelId="{E39041DD-B070-3C47-8C9C-31A4A6ACBCA4}" type="pres">
      <dgm:prSet presAssocID="{FCA783E1-10FF-44F1-9BF5-AE6717DA63FE}" presName="parentText" presStyleLbl="node1" presStyleIdx="5" presStyleCnt="7">
        <dgm:presLayoutVars>
          <dgm:chMax val="0"/>
          <dgm:bulletEnabled val="1"/>
        </dgm:presLayoutVars>
      </dgm:prSet>
      <dgm:spPr/>
    </dgm:pt>
    <dgm:pt modelId="{D4326CAA-F95D-A849-B15A-4774AE2EE7DA}" type="pres">
      <dgm:prSet presAssocID="{4D45EE00-E4B0-4EC9-B2C5-A0D5DAF326D7}" presName="spacer" presStyleCnt="0"/>
      <dgm:spPr/>
    </dgm:pt>
    <dgm:pt modelId="{81CE328B-A6E5-E447-B590-F9921D827366}" type="pres">
      <dgm:prSet presAssocID="{5DBC9991-97D3-4A92-841A-C336D6D78708}" presName="parentText" presStyleLbl="node1" presStyleIdx="6" presStyleCnt="7">
        <dgm:presLayoutVars>
          <dgm:chMax val="0"/>
          <dgm:bulletEnabled val="1"/>
        </dgm:presLayoutVars>
      </dgm:prSet>
      <dgm:spPr/>
    </dgm:pt>
  </dgm:ptLst>
  <dgm:cxnLst>
    <dgm:cxn modelId="{EB6F2400-091A-1E42-9297-8DCD84951C91}" type="presOf" srcId="{86F0AA97-CFD3-4D4D-A861-923E19EDBD78}" destId="{056DF480-6024-2941-A2B4-C9EF6827CD62}" srcOrd="0" destOrd="0" presId="urn:microsoft.com/office/officeart/2005/8/layout/vList2"/>
    <dgm:cxn modelId="{A8351B0B-49E7-8743-B938-71177C22A0D4}" type="presOf" srcId="{F8C618B0-6B61-48AE-A549-E544C8AAE23B}" destId="{715E4D6F-286E-B94C-8881-2C26A694551A}" srcOrd="0" destOrd="0" presId="urn:microsoft.com/office/officeart/2005/8/layout/vList2"/>
    <dgm:cxn modelId="{7B63490B-5161-4196-84A3-C237FFD34134}" srcId="{649CC64D-E647-4961-B7F5-A7FD212590E6}" destId="{4635F58C-5E68-444A-BB1A-2A3896EEDE78}" srcOrd="3" destOrd="0" parTransId="{14082B63-2060-409D-BD08-08DD4B9E198A}" sibTransId="{1B5ED806-FC18-47AC-BD1F-6BB1FBF58372}"/>
    <dgm:cxn modelId="{CDC11813-4FF6-4E77-8B1C-05C57A059626}" srcId="{649CC64D-E647-4961-B7F5-A7FD212590E6}" destId="{FCA783E1-10FF-44F1-9BF5-AE6717DA63FE}" srcOrd="5" destOrd="0" parTransId="{8F10A3E9-AFBC-48FE-8887-45437F83C427}" sibTransId="{4D45EE00-E4B0-4EC9-B2C5-A0D5DAF326D7}"/>
    <dgm:cxn modelId="{91FC5F28-E051-4EB0-AD35-70FFEED53077}" srcId="{649CC64D-E647-4961-B7F5-A7FD212590E6}" destId="{5DBC9991-97D3-4A92-841A-C336D6D78708}" srcOrd="6" destOrd="0" parTransId="{F82914F1-6B58-4391-96D4-0B478344F438}" sibTransId="{1DFB4058-7B23-42B7-831A-ACEEB3396C5D}"/>
    <dgm:cxn modelId="{EC1CD03A-00EF-4B48-98DA-3B7EEC2245EB}" type="presOf" srcId="{649CC64D-E647-4961-B7F5-A7FD212590E6}" destId="{DEE10325-F7BF-1A4E-903D-0BC4B2483AB1}" srcOrd="0" destOrd="0" presId="urn:microsoft.com/office/officeart/2005/8/layout/vList2"/>
    <dgm:cxn modelId="{793A6865-15E9-4D5F-999E-4173D32C1B43}" srcId="{649CC64D-E647-4961-B7F5-A7FD212590E6}" destId="{F8C618B0-6B61-48AE-A549-E544C8AAE23B}" srcOrd="0" destOrd="0" parTransId="{793BB89C-82F1-43FE-B0FA-BFD38C3C1F58}" sibTransId="{0DA492B5-DEF7-4318-A8B4-3EDC92D4E9F9}"/>
    <dgm:cxn modelId="{DC7BAE56-2557-F941-8DE6-5E2A816C0B8E}" type="presOf" srcId="{FCA783E1-10FF-44F1-9BF5-AE6717DA63FE}" destId="{E39041DD-B070-3C47-8C9C-31A4A6ACBCA4}" srcOrd="0" destOrd="0" presId="urn:microsoft.com/office/officeart/2005/8/layout/vList2"/>
    <dgm:cxn modelId="{48E97878-7AE8-B241-9F9A-6A7B2FFC96A5}" type="presOf" srcId="{8C9AD265-D684-4F2D-A44A-545FE569F8DF}" destId="{B0E3B098-0851-5B45-A2C4-F7FD4C52C8C2}" srcOrd="0" destOrd="0" presId="urn:microsoft.com/office/officeart/2005/8/layout/vList2"/>
    <dgm:cxn modelId="{F9210690-663C-4C45-A29B-316CFB72225C}" srcId="{649CC64D-E647-4961-B7F5-A7FD212590E6}" destId="{8C9AD265-D684-4F2D-A44A-545FE569F8DF}" srcOrd="1" destOrd="0" parTransId="{52E994E2-3E1E-4436-BC79-F89FCEEB7186}" sibTransId="{1CDA448F-2392-48E0-9E1E-87EADC9F61F6}"/>
    <dgm:cxn modelId="{714BC996-B607-4A48-8DFD-F5B6F38B508D}" type="presOf" srcId="{4635F58C-5E68-444A-BB1A-2A3896EEDE78}" destId="{7CFF9433-DB17-3B4F-826D-F95C77684407}" srcOrd="0" destOrd="0" presId="urn:microsoft.com/office/officeart/2005/8/layout/vList2"/>
    <dgm:cxn modelId="{91681FB7-4E72-B74A-9DE3-DF6303178AC6}" type="presOf" srcId="{7F8BC555-1BC2-476E-BD0F-CA965DD4E203}" destId="{75A256BD-AD15-084C-93DE-648D90F9FA03}" srcOrd="0" destOrd="0" presId="urn:microsoft.com/office/officeart/2005/8/layout/vList2"/>
    <dgm:cxn modelId="{863ED1CB-E72A-4B53-92CA-4A0EC7783C0F}" srcId="{649CC64D-E647-4961-B7F5-A7FD212590E6}" destId="{7F8BC555-1BC2-476E-BD0F-CA965DD4E203}" srcOrd="2" destOrd="0" parTransId="{F3A05563-91C2-4EA3-81E1-F8C13514D7FF}" sibTransId="{11B6847A-CD09-49EF-8C0B-A88514835463}"/>
    <dgm:cxn modelId="{84D83BD6-4590-394E-BAAC-8604EFF826F6}" type="presOf" srcId="{5DBC9991-97D3-4A92-841A-C336D6D78708}" destId="{81CE328B-A6E5-E447-B590-F9921D827366}" srcOrd="0" destOrd="0" presId="urn:microsoft.com/office/officeart/2005/8/layout/vList2"/>
    <dgm:cxn modelId="{92837CDA-D4C6-4243-BF10-6580CBDAFFE3}" srcId="{649CC64D-E647-4961-B7F5-A7FD212590E6}" destId="{86F0AA97-CFD3-4D4D-A861-923E19EDBD78}" srcOrd="4" destOrd="0" parTransId="{796382E8-5FB0-404C-BED3-5D0D81E25734}" sibTransId="{74BBB3B0-8A08-433B-8FBF-51ACE751C8B1}"/>
    <dgm:cxn modelId="{D5D438B7-936C-FD43-8C15-E2539162BB06}" type="presParOf" srcId="{DEE10325-F7BF-1A4E-903D-0BC4B2483AB1}" destId="{715E4D6F-286E-B94C-8881-2C26A694551A}" srcOrd="0" destOrd="0" presId="urn:microsoft.com/office/officeart/2005/8/layout/vList2"/>
    <dgm:cxn modelId="{D4E9F1B3-67AF-1145-B96E-EC0410D26DDD}" type="presParOf" srcId="{DEE10325-F7BF-1A4E-903D-0BC4B2483AB1}" destId="{F6CCC402-8414-6C45-BE44-79468BE7674E}" srcOrd="1" destOrd="0" presId="urn:microsoft.com/office/officeart/2005/8/layout/vList2"/>
    <dgm:cxn modelId="{58DA4E64-4068-EE45-A58E-FC4952E05591}" type="presParOf" srcId="{DEE10325-F7BF-1A4E-903D-0BC4B2483AB1}" destId="{B0E3B098-0851-5B45-A2C4-F7FD4C52C8C2}" srcOrd="2" destOrd="0" presId="urn:microsoft.com/office/officeart/2005/8/layout/vList2"/>
    <dgm:cxn modelId="{8A0FD807-115F-F842-9A01-4FBF8F46F140}" type="presParOf" srcId="{DEE10325-F7BF-1A4E-903D-0BC4B2483AB1}" destId="{06CDDF54-CC3C-CF48-BBE5-AC53A89FED56}" srcOrd="3" destOrd="0" presId="urn:microsoft.com/office/officeart/2005/8/layout/vList2"/>
    <dgm:cxn modelId="{4DB9BF0B-A523-6645-9EEB-617655B4E57A}" type="presParOf" srcId="{DEE10325-F7BF-1A4E-903D-0BC4B2483AB1}" destId="{75A256BD-AD15-084C-93DE-648D90F9FA03}" srcOrd="4" destOrd="0" presId="urn:microsoft.com/office/officeart/2005/8/layout/vList2"/>
    <dgm:cxn modelId="{6CB3936B-C12F-B544-B7CA-CD47D00EC6BF}" type="presParOf" srcId="{DEE10325-F7BF-1A4E-903D-0BC4B2483AB1}" destId="{6E8A2ACA-D21E-754A-8398-30DCDB42C7B0}" srcOrd="5" destOrd="0" presId="urn:microsoft.com/office/officeart/2005/8/layout/vList2"/>
    <dgm:cxn modelId="{825D67A3-575F-4748-A59E-DBA3F4B0F851}" type="presParOf" srcId="{DEE10325-F7BF-1A4E-903D-0BC4B2483AB1}" destId="{7CFF9433-DB17-3B4F-826D-F95C77684407}" srcOrd="6" destOrd="0" presId="urn:microsoft.com/office/officeart/2005/8/layout/vList2"/>
    <dgm:cxn modelId="{F7F9C2C6-1AFC-674E-8B52-86D05F531680}" type="presParOf" srcId="{DEE10325-F7BF-1A4E-903D-0BC4B2483AB1}" destId="{72A79896-7708-4F42-B073-A12EDD8894C7}" srcOrd="7" destOrd="0" presId="urn:microsoft.com/office/officeart/2005/8/layout/vList2"/>
    <dgm:cxn modelId="{9FDF7BB4-589D-A34F-9306-AAFB4E30FA96}" type="presParOf" srcId="{DEE10325-F7BF-1A4E-903D-0BC4B2483AB1}" destId="{056DF480-6024-2941-A2B4-C9EF6827CD62}" srcOrd="8" destOrd="0" presId="urn:microsoft.com/office/officeart/2005/8/layout/vList2"/>
    <dgm:cxn modelId="{2FC46AEC-B1EA-B34D-9E53-72EF202F63C9}" type="presParOf" srcId="{DEE10325-F7BF-1A4E-903D-0BC4B2483AB1}" destId="{5A5C1695-61EF-1549-AE03-DE11FCE55AD2}" srcOrd="9" destOrd="0" presId="urn:microsoft.com/office/officeart/2005/8/layout/vList2"/>
    <dgm:cxn modelId="{039502DB-0C9F-6E41-B861-5D9F3F5A41BD}" type="presParOf" srcId="{DEE10325-F7BF-1A4E-903D-0BC4B2483AB1}" destId="{E39041DD-B070-3C47-8C9C-31A4A6ACBCA4}" srcOrd="10" destOrd="0" presId="urn:microsoft.com/office/officeart/2005/8/layout/vList2"/>
    <dgm:cxn modelId="{BDEF8721-BC92-4443-9CC4-B0395B01844B}" type="presParOf" srcId="{DEE10325-F7BF-1A4E-903D-0BC4B2483AB1}" destId="{D4326CAA-F95D-A849-B15A-4774AE2EE7DA}" srcOrd="11" destOrd="0" presId="urn:microsoft.com/office/officeart/2005/8/layout/vList2"/>
    <dgm:cxn modelId="{FEDCC0A7-F805-7148-8975-925F2FD44799}" type="presParOf" srcId="{DEE10325-F7BF-1A4E-903D-0BC4B2483AB1}" destId="{81CE328B-A6E5-E447-B590-F9921D827366}"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5E4D6F-286E-B94C-8881-2C26A694551A}">
      <dsp:nvSpPr>
        <dsp:cNvPr id="0" name=""/>
        <dsp:cNvSpPr/>
      </dsp:nvSpPr>
      <dsp:spPr>
        <a:xfrm>
          <a:off x="0" y="997337"/>
          <a:ext cx="6955399" cy="50368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Gone from my sight – Henry Van Dyke</a:t>
          </a:r>
        </a:p>
      </dsp:txBody>
      <dsp:txXfrm>
        <a:off x="24588" y="1021925"/>
        <a:ext cx="6906223" cy="454509"/>
      </dsp:txXfrm>
    </dsp:sp>
    <dsp:sp modelId="{B0E3B098-0851-5B45-A2C4-F7FD4C52C8C2}">
      <dsp:nvSpPr>
        <dsp:cNvPr id="0" name=""/>
        <dsp:cNvSpPr/>
      </dsp:nvSpPr>
      <dsp:spPr>
        <a:xfrm>
          <a:off x="0" y="1561502"/>
          <a:ext cx="6955399" cy="503685"/>
        </a:xfrm>
        <a:prstGeom prst="roundRect">
          <a:avLst/>
        </a:prstGeom>
        <a:solidFill>
          <a:schemeClr val="accent2">
            <a:hueOff val="-250601"/>
            <a:satOff val="-1712"/>
            <a:lumOff val="-68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Do not stand at my grave and weep – Mary Elisabeth Frye</a:t>
          </a:r>
        </a:p>
      </dsp:txBody>
      <dsp:txXfrm>
        <a:off x="24588" y="1586090"/>
        <a:ext cx="6906223" cy="454509"/>
      </dsp:txXfrm>
    </dsp:sp>
    <dsp:sp modelId="{75A256BD-AD15-084C-93DE-648D90F9FA03}">
      <dsp:nvSpPr>
        <dsp:cNvPr id="0" name=""/>
        <dsp:cNvSpPr/>
      </dsp:nvSpPr>
      <dsp:spPr>
        <a:xfrm>
          <a:off x="0" y="2125667"/>
          <a:ext cx="6955399" cy="503685"/>
        </a:xfrm>
        <a:prstGeom prst="roundRect">
          <a:avLst/>
        </a:prstGeom>
        <a:solidFill>
          <a:schemeClr val="accent2">
            <a:hueOff val="-501202"/>
            <a:satOff val="-3423"/>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All is Well – Henry Scott Holland</a:t>
          </a:r>
        </a:p>
      </dsp:txBody>
      <dsp:txXfrm>
        <a:off x="24588" y="2150255"/>
        <a:ext cx="6906223" cy="454509"/>
      </dsp:txXfrm>
    </dsp:sp>
    <dsp:sp modelId="{7CFF9433-DB17-3B4F-826D-F95C77684407}">
      <dsp:nvSpPr>
        <dsp:cNvPr id="0" name=""/>
        <dsp:cNvSpPr/>
      </dsp:nvSpPr>
      <dsp:spPr>
        <a:xfrm>
          <a:off x="0" y="2689832"/>
          <a:ext cx="6955399" cy="503685"/>
        </a:xfrm>
        <a:prstGeom prst="roundRect">
          <a:avLst/>
        </a:prstGeom>
        <a:solidFill>
          <a:schemeClr val="accent2">
            <a:hueOff val="-751803"/>
            <a:satOff val="-5135"/>
            <a:lumOff val="-2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The Ship - Bishop Brent</a:t>
          </a:r>
        </a:p>
      </dsp:txBody>
      <dsp:txXfrm>
        <a:off x="24588" y="2714420"/>
        <a:ext cx="6906223" cy="454509"/>
      </dsp:txXfrm>
    </dsp:sp>
    <dsp:sp modelId="{056DF480-6024-2941-A2B4-C9EF6827CD62}">
      <dsp:nvSpPr>
        <dsp:cNvPr id="0" name=""/>
        <dsp:cNvSpPr/>
      </dsp:nvSpPr>
      <dsp:spPr>
        <a:xfrm>
          <a:off x="0" y="3253997"/>
          <a:ext cx="6955399" cy="503685"/>
        </a:xfrm>
        <a:prstGeom prst="roundRect">
          <a:avLst/>
        </a:prstGeom>
        <a:solidFill>
          <a:schemeClr val="accent2">
            <a:hueOff val="-1002404"/>
            <a:satOff val="-6846"/>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Look for me in Rainbows – Conn Bernard</a:t>
          </a:r>
        </a:p>
      </dsp:txBody>
      <dsp:txXfrm>
        <a:off x="24588" y="3278585"/>
        <a:ext cx="6906223" cy="454509"/>
      </dsp:txXfrm>
    </dsp:sp>
    <dsp:sp modelId="{E39041DD-B070-3C47-8C9C-31A4A6ACBCA4}">
      <dsp:nvSpPr>
        <dsp:cNvPr id="0" name=""/>
        <dsp:cNvSpPr/>
      </dsp:nvSpPr>
      <dsp:spPr>
        <a:xfrm>
          <a:off x="0" y="3818162"/>
          <a:ext cx="6955399" cy="503685"/>
        </a:xfrm>
        <a:prstGeom prst="roundRect">
          <a:avLst/>
        </a:prstGeom>
        <a:solidFill>
          <a:schemeClr val="accent2">
            <a:hueOff val="-1253004"/>
            <a:satOff val="-8558"/>
            <a:lumOff val="-3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God’s Garden - Melissa Shreve</a:t>
          </a:r>
        </a:p>
      </dsp:txBody>
      <dsp:txXfrm>
        <a:off x="24588" y="3842750"/>
        <a:ext cx="6906223" cy="454509"/>
      </dsp:txXfrm>
    </dsp:sp>
    <dsp:sp modelId="{81CE328B-A6E5-E447-B590-F9921D827366}">
      <dsp:nvSpPr>
        <dsp:cNvPr id="0" name=""/>
        <dsp:cNvSpPr/>
      </dsp:nvSpPr>
      <dsp:spPr>
        <a:xfrm>
          <a:off x="0" y="4382327"/>
          <a:ext cx="6955399" cy="503685"/>
        </a:xfrm>
        <a:prstGeom prst="roundRect">
          <a:avLst/>
        </a:prstGeom>
        <a:solidFill>
          <a:schemeClr val="accent2">
            <a:hueOff val="-1503605"/>
            <a:satOff val="-10269"/>
            <a:lumOff val="-411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t>She/he is gone – David Harkins</a:t>
          </a:r>
        </a:p>
      </dsp:txBody>
      <dsp:txXfrm>
        <a:off x="24588" y="4406915"/>
        <a:ext cx="6906223" cy="4545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4B17F-A75B-4944-B9EF-40ECBA7748EE}" type="datetimeFigureOut">
              <a:rPr lang="en-US" smtClean="0"/>
              <a:t>2/19/2024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A8906-7A6B-A54B-8227-6CC44E7DE3F3}" type="slidenum">
              <a:rPr lang="en-US" smtClean="0"/>
              <a:t>‹#›</a:t>
            </a:fld>
            <a:endParaRPr lang="en-US"/>
          </a:p>
        </p:txBody>
      </p:sp>
    </p:spTree>
    <p:extLst>
      <p:ext uri="{BB962C8B-B14F-4D97-AF65-F5344CB8AC3E}">
        <p14:creationId xmlns:p14="http://schemas.microsoft.com/office/powerpoint/2010/main" val="1052971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1</a:t>
            </a:fld>
            <a:endParaRPr lang="en-US"/>
          </a:p>
        </p:txBody>
      </p:sp>
    </p:spTree>
    <p:extLst>
      <p:ext uri="{BB962C8B-B14F-4D97-AF65-F5344CB8AC3E}">
        <p14:creationId xmlns:p14="http://schemas.microsoft.com/office/powerpoint/2010/main" val="4116990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14</a:t>
            </a:fld>
            <a:endParaRPr lang="en-US"/>
          </a:p>
        </p:txBody>
      </p:sp>
    </p:spTree>
    <p:extLst>
      <p:ext uri="{BB962C8B-B14F-4D97-AF65-F5344CB8AC3E}">
        <p14:creationId xmlns:p14="http://schemas.microsoft.com/office/powerpoint/2010/main" val="13469566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08674D-4C11-0B44-A9DE-A6FDB32FBF04}" type="slidenum">
              <a:rPr lang="en-US" smtClean="0"/>
              <a:t>24</a:t>
            </a:fld>
            <a:endParaRPr lang="en-US"/>
          </a:p>
        </p:txBody>
      </p:sp>
    </p:spTree>
    <p:extLst>
      <p:ext uri="{BB962C8B-B14F-4D97-AF65-F5344CB8AC3E}">
        <p14:creationId xmlns:p14="http://schemas.microsoft.com/office/powerpoint/2010/main" val="3586683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26</a:t>
            </a:fld>
            <a:endParaRPr lang="en-US"/>
          </a:p>
        </p:txBody>
      </p:sp>
    </p:spTree>
    <p:extLst>
      <p:ext uri="{BB962C8B-B14F-4D97-AF65-F5344CB8AC3E}">
        <p14:creationId xmlns:p14="http://schemas.microsoft.com/office/powerpoint/2010/main" val="4158638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27</a:t>
            </a:fld>
            <a:endParaRPr lang="en-US"/>
          </a:p>
        </p:txBody>
      </p:sp>
    </p:spTree>
    <p:extLst>
      <p:ext uri="{BB962C8B-B14F-4D97-AF65-F5344CB8AC3E}">
        <p14:creationId xmlns:p14="http://schemas.microsoft.com/office/powerpoint/2010/main" val="19525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30</a:t>
            </a:fld>
            <a:endParaRPr lang="en-US"/>
          </a:p>
        </p:txBody>
      </p:sp>
    </p:spTree>
    <p:extLst>
      <p:ext uri="{BB962C8B-B14F-4D97-AF65-F5344CB8AC3E}">
        <p14:creationId xmlns:p14="http://schemas.microsoft.com/office/powerpoint/2010/main" val="4219856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31</a:t>
            </a:fld>
            <a:endParaRPr lang="en-US"/>
          </a:p>
        </p:txBody>
      </p:sp>
    </p:spTree>
    <p:extLst>
      <p:ext uri="{BB962C8B-B14F-4D97-AF65-F5344CB8AC3E}">
        <p14:creationId xmlns:p14="http://schemas.microsoft.com/office/powerpoint/2010/main" val="236753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2A8906-7A6B-A54B-8227-6CC44E7DE3F3}" type="slidenum">
              <a:rPr lang="en-US" smtClean="0"/>
              <a:t>5</a:t>
            </a:fld>
            <a:endParaRPr lang="en-US"/>
          </a:p>
        </p:txBody>
      </p:sp>
    </p:spTree>
    <p:extLst>
      <p:ext uri="{BB962C8B-B14F-4D97-AF65-F5344CB8AC3E}">
        <p14:creationId xmlns:p14="http://schemas.microsoft.com/office/powerpoint/2010/main" val="3428354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6</a:t>
            </a:fld>
            <a:endParaRPr lang="en-US"/>
          </a:p>
        </p:txBody>
      </p:sp>
    </p:spTree>
    <p:extLst>
      <p:ext uri="{BB962C8B-B14F-4D97-AF65-F5344CB8AC3E}">
        <p14:creationId xmlns:p14="http://schemas.microsoft.com/office/powerpoint/2010/main" val="4158638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2A8906-7A6B-A54B-8227-6CC44E7DE3F3}" type="slidenum">
              <a:rPr lang="en-US" smtClean="0"/>
              <a:t>7</a:t>
            </a:fld>
            <a:endParaRPr lang="en-US"/>
          </a:p>
        </p:txBody>
      </p:sp>
    </p:spTree>
    <p:extLst>
      <p:ext uri="{BB962C8B-B14F-4D97-AF65-F5344CB8AC3E}">
        <p14:creationId xmlns:p14="http://schemas.microsoft.com/office/powerpoint/2010/main" val="3041748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Diversity of the celebrants – 2 white males, 3 white females, 2 black females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Celebrants were from England and Wales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celebrants did not keep consistent records of ethnic and religious backgrounds of the deceased and their families so we cannot analyse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8</a:t>
            </a:fld>
            <a:endParaRPr lang="en-US"/>
          </a:p>
        </p:txBody>
      </p:sp>
    </p:spTree>
    <p:extLst>
      <p:ext uri="{BB962C8B-B14F-4D97-AF65-F5344CB8AC3E}">
        <p14:creationId xmlns:p14="http://schemas.microsoft.com/office/powerpoint/2010/main" val="1288474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9</a:t>
            </a:fld>
            <a:endParaRPr lang="en-US"/>
          </a:p>
        </p:txBody>
      </p:sp>
    </p:spTree>
    <p:extLst>
      <p:ext uri="{BB962C8B-B14F-4D97-AF65-F5344CB8AC3E}">
        <p14:creationId xmlns:p14="http://schemas.microsoft.com/office/powerpoint/2010/main" val="3428354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10</a:t>
            </a:fld>
            <a:endParaRPr lang="en-US"/>
          </a:p>
        </p:txBody>
      </p:sp>
    </p:spTree>
    <p:extLst>
      <p:ext uri="{BB962C8B-B14F-4D97-AF65-F5344CB8AC3E}">
        <p14:creationId xmlns:p14="http://schemas.microsoft.com/office/powerpoint/2010/main" val="3041748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11</a:t>
            </a:fld>
            <a:endParaRPr lang="en-US"/>
          </a:p>
        </p:txBody>
      </p:sp>
    </p:spTree>
    <p:extLst>
      <p:ext uri="{BB962C8B-B14F-4D97-AF65-F5344CB8AC3E}">
        <p14:creationId xmlns:p14="http://schemas.microsoft.com/office/powerpoint/2010/main" val="27704935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A8906-7A6B-A54B-8227-6CC44E7DE3F3}" type="slidenum">
              <a:rPr lang="en-US" smtClean="0"/>
              <a:t>13</a:t>
            </a:fld>
            <a:endParaRPr lang="en-US"/>
          </a:p>
        </p:txBody>
      </p:sp>
    </p:spTree>
    <p:extLst>
      <p:ext uri="{BB962C8B-B14F-4D97-AF65-F5344CB8AC3E}">
        <p14:creationId xmlns:p14="http://schemas.microsoft.com/office/powerpoint/2010/main" val="857306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4A420-F50C-4C2C-B88E-E6F4EF504B6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893A6D2E-5228-4998-9E24-EFCCA024675E}"/>
              </a:ext>
            </a:extLst>
          </p:cNvPr>
          <p:cNvSpPr/>
          <p:nvPr/>
        </p:nvSpPr>
        <p:spPr>
          <a:xfrm>
            <a:off x="0" y="-2"/>
            <a:ext cx="12188952" cy="3567547"/>
          </a:xfrm>
          <a:prstGeom prst="rect">
            <a:avLst/>
          </a:prstGeom>
          <a:ln>
            <a:noFill/>
          </a:ln>
          <a:effectLst>
            <a:outerShdw blurRad="228600" dist="152400" dir="5460000" sx="95000" sy="95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9D878C-9930-44AF-AE18-FCA0DAE10D39}"/>
              </a:ext>
            </a:extLst>
          </p:cNvPr>
          <p:cNvSpPr>
            <a:spLocks noGrp="1"/>
          </p:cNvSpPr>
          <p:nvPr>
            <p:ph type="ctrTitle"/>
          </p:nvPr>
        </p:nvSpPr>
        <p:spPr>
          <a:xfrm>
            <a:off x="761802" y="852055"/>
            <a:ext cx="10380572" cy="2581463"/>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CD82D608-1F8D-47BB-B595-43B7BEACA90A}"/>
              </a:ext>
            </a:extLst>
          </p:cNvPr>
          <p:cNvSpPr>
            <a:spLocks noGrp="1"/>
          </p:cNvSpPr>
          <p:nvPr>
            <p:ph type="subTitle" idx="1"/>
          </p:nvPr>
        </p:nvSpPr>
        <p:spPr>
          <a:xfrm>
            <a:off x="761802" y="3754582"/>
            <a:ext cx="10380572" cy="2244436"/>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D3C1DA-DAC9-422B-9450-54A7E03B3DE0}"/>
              </a:ext>
            </a:extLst>
          </p:cNvPr>
          <p:cNvSpPr>
            <a:spLocks noGrp="1"/>
          </p:cNvSpPr>
          <p:nvPr>
            <p:ph type="dt" sz="half" idx="10"/>
          </p:nvPr>
        </p:nvSpPr>
        <p:spPr/>
        <p:txBody>
          <a:bodyPr/>
          <a:lstStyle/>
          <a:p>
            <a:fld id="{3341EE12-F28E-4B03-A404-A8FCAE0F6316}" type="datetime1">
              <a:rPr lang="en-US" smtClean="0"/>
              <a:t>2/19/2024</a:t>
            </a:fld>
            <a:endParaRPr lang="en-US"/>
          </a:p>
        </p:txBody>
      </p:sp>
      <p:sp>
        <p:nvSpPr>
          <p:cNvPr id="5" name="Footer Placeholder 4">
            <a:extLst>
              <a:ext uri="{FF2B5EF4-FFF2-40B4-BE49-F238E27FC236}">
                <a16:creationId xmlns:a16="http://schemas.microsoft.com/office/drawing/2014/main" id="{6739A2B9-3E23-4C08-A5CE-698861210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2E61E-26F7-4369-8F2F-6D3CDF644D94}"/>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23" name="Straight Connector 22">
            <a:extLst>
              <a:ext uri="{FF2B5EF4-FFF2-40B4-BE49-F238E27FC236}">
                <a16:creationId xmlns:a16="http://schemas.microsoft.com/office/drawing/2014/main" id="{3ADB48DB-8E25-4F2F-8C02-5B793937255F}"/>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32BA7E3-7313-49C8-A245-A85BDEB13EB3}"/>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680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F69F7-12D5-40F0-88F0-33D60AEB02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5BB511-E79D-41D8-AF91-14A5C803FC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705DFA-4DAF-4B30-8032-503081AEA4BF}"/>
              </a:ext>
            </a:extLst>
          </p:cNvPr>
          <p:cNvSpPr>
            <a:spLocks noGrp="1"/>
          </p:cNvSpPr>
          <p:nvPr>
            <p:ph type="dt" sz="half" idx="10"/>
          </p:nvPr>
        </p:nvSpPr>
        <p:spPr/>
        <p:txBody>
          <a:bodyPr/>
          <a:lstStyle/>
          <a:p>
            <a:fld id="{B68B8189-0D9C-48A6-9FA3-862227B094CE}" type="datetime1">
              <a:rPr lang="en-US" smtClean="0"/>
              <a:t>2/19/2024</a:t>
            </a:fld>
            <a:endParaRPr lang="en-US"/>
          </a:p>
        </p:txBody>
      </p:sp>
      <p:sp>
        <p:nvSpPr>
          <p:cNvPr id="5" name="Footer Placeholder 4">
            <a:extLst>
              <a:ext uri="{FF2B5EF4-FFF2-40B4-BE49-F238E27FC236}">
                <a16:creationId xmlns:a16="http://schemas.microsoft.com/office/drawing/2014/main" id="{E034FBF5-16C0-46A0-916A-4910C1B615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626EA6-7E48-454C-887A-0EF3356F91D5}"/>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596080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312BAB-A07B-4FEA-8EB5-A7BD8B24C6DA}"/>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F245A432-7E52-48B5-A8BB-13EED592E35A}"/>
              </a:ext>
            </a:extLst>
          </p:cNvPr>
          <p:cNvSpPr/>
          <p:nvPr/>
        </p:nvSpPr>
        <p:spPr>
          <a:xfrm>
            <a:off x="7813964" y="0"/>
            <a:ext cx="4378036" cy="6858000"/>
          </a:xfrm>
          <a:prstGeom prst="rect">
            <a:avLst/>
          </a:prstGeom>
          <a:ln>
            <a:noFill/>
          </a:ln>
          <a:effectLst>
            <a:outerShdw blurRad="254000" dist="152400" dir="10680000" sx="95000" sy="95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56288B6-16BD-4DEE-9187-C78963ED1D8A}"/>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Vertical Title 1">
            <a:extLst>
              <a:ext uri="{FF2B5EF4-FFF2-40B4-BE49-F238E27FC236}">
                <a16:creationId xmlns:a16="http://schemas.microsoft.com/office/drawing/2014/main" id="{F9259F7B-ED77-4251-A424-93712C6F57A0}"/>
              </a:ext>
            </a:extLst>
          </p:cNvPr>
          <p:cNvSpPr>
            <a:spLocks noGrp="1"/>
          </p:cNvSpPr>
          <p:nvPr>
            <p:ph type="title" orient="vert"/>
          </p:nvPr>
        </p:nvSpPr>
        <p:spPr>
          <a:xfrm>
            <a:off x="8139544" y="872836"/>
            <a:ext cx="2521527" cy="5119256"/>
          </a:xfrm>
        </p:spPr>
        <p:txBody>
          <a:bodyPr vert="eaVert" anchor="t"/>
          <a:lstStyle/>
          <a:p>
            <a:r>
              <a:rPr lang="en-US"/>
              <a:t>Click to edit Master title style</a:t>
            </a:r>
          </a:p>
        </p:txBody>
      </p:sp>
      <p:sp>
        <p:nvSpPr>
          <p:cNvPr id="3" name="Vertical Text Placeholder 2">
            <a:extLst>
              <a:ext uri="{FF2B5EF4-FFF2-40B4-BE49-F238E27FC236}">
                <a16:creationId xmlns:a16="http://schemas.microsoft.com/office/drawing/2014/main" id="{70295692-9BD0-4EB9-B344-9A6945DB0B81}"/>
              </a:ext>
            </a:extLst>
          </p:cNvPr>
          <p:cNvSpPr>
            <a:spLocks noGrp="1"/>
          </p:cNvSpPr>
          <p:nvPr>
            <p:ph type="body" orient="vert" idx="1"/>
          </p:nvPr>
        </p:nvSpPr>
        <p:spPr>
          <a:xfrm>
            <a:off x="756746" y="872836"/>
            <a:ext cx="6634169" cy="51192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128527-7CED-4CF3-A260-649685D2E6D3}"/>
              </a:ext>
            </a:extLst>
          </p:cNvPr>
          <p:cNvSpPr>
            <a:spLocks noGrp="1"/>
          </p:cNvSpPr>
          <p:nvPr>
            <p:ph type="dt" sz="half" idx="10"/>
          </p:nvPr>
        </p:nvSpPr>
        <p:spPr>
          <a:xfrm>
            <a:off x="329184" y="6236208"/>
            <a:ext cx="3037459" cy="365125"/>
          </a:xfrm>
        </p:spPr>
        <p:txBody>
          <a:bodyPr/>
          <a:lstStyle/>
          <a:p>
            <a:fld id="{26ADDCAE-6443-42C3-9C19-F95985500186}" type="datetime1">
              <a:rPr lang="en-US" smtClean="0"/>
              <a:t>2/19/2024</a:t>
            </a:fld>
            <a:endParaRPr lang="en-US"/>
          </a:p>
        </p:txBody>
      </p:sp>
      <p:sp>
        <p:nvSpPr>
          <p:cNvPr id="5" name="Footer Placeholder 4">
            <a:extLst>
              <a:ext uri="{FF2B5EF4-FFF2-40B4-BE49-F238E27FC236}">
                <a16:creationId xmlns:a16="http://schemas.microsoft.com/office/drawing/2014/main" id="{20517F65-E517-4B50-B559-FD7D59F3E8B5}"/>
              </a:ext>
            </a:extLst>
          </p:cNvPr>
          <p:cNvSpPr>
            <a:spLocks noGrp="1"/>
          </p:cNvSpPr>
          <p:nvPr>
            <p:ph type="ftr" sz="quarter" idx="11"/>
          </p:nvPr>
        </p:nvSpPr>
        <p:spPr>
          <a:xfrm>
            <a:off x="329184" y="237744"/>
            <a:ext cx="3581400" cy="365125"/>
          </a:xfrm>
        </p:spPr>
        <p:txBody>
          <a:bodyPr/>
          <a:lstStyle/>
          <a:p>
            <a:endParaRPr lang="en-US"/>
          </a:p>
        </p:txBody>
      </p:sp>
      <p:sp>
        <p:nvSpPr>
          <p:cNvPr id="6" name="Slide Number Placeholder 5">
            <a:extLst>
              <a:ext uri="{FF2B5EF4-FFF2-40B4-BE49-F238E27FC236}">
                <a16:creationId xmlns:a16="http://schemas.microsoft.com/office/drawing/2014/main" id="{CAED40B7-46EE-49D9-BE89-7E101F80A49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a:p>
        </p:txBody>
      </p:sp>
      <p:cxnSp>
        <p:nvCxnSpPr>
          <p:cNvPr id="16" name="Straight Connector 15">
            <a:extLst>
              <a:ext uri="{FF2B5EF4-FFF2-40B4-BE49-F238E27FC236}">
                <a16:creationId xmlns:a16="http://schemas.microsoft.com/office/drawing/2014/main" id="{E05031BF-2EA5-4128-B6AF-2D0F5A101095}"/>
              </a:ext>
            </a:extLst>
          </p:cNvPr>
          <p:cNvCxnSpPr>
            <a:cxnSpLocks/>
          </p:cNvCxnSpPr>
          <p:nvPr/>
        </p:nvCxnSpPr>
        <p:spPr>
          <a:xfrm rot="16200000" flipH="1">
            <a:off x="10361537" y="120772"/>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0328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62CCA-8D32-44C3-809A-54D0245B8ABF}"/>
              </a:ext>
            </a:extLst>
          </p:cNvPr>
          <p:cNvSpPr>
            <a:spLocks noGrp="1"/>
          </p:cNvSpPr>
          <p:nvPr>
            <p:ph type="title"/>
          </p:nvPr>
        </p:nvSpPr>
        <p:spPr>
          <a:xfrm>
            <a:off x="761801" y="858982"/>
            <a:ext cx="10380573" cy="143227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0689041-349C-49F8-B155-6F5862873736}"/>
              </a:ext>
            </a:extLst>
          </p:cNvPr>
          <p:cNvSpPr>
            <a:spLocks noGrp="1"/>
          </p:cNvSpPr>
          <p:nvPr>
            <p:ph idx="1"/>
          </p:nvPr>
        </p:nvSpPr>
        <p:spPr>
          <a:xfrm>
            <a:off x="761799" y="2750126"/>
            <a:ext cx="10381205" cy="3261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5E088-72B1-425B-B53B-81B134826169}"/>
              </a:ext>
            </a:extLst>
          </p:cNvPr>
          <p:cNvSpPr>
            <a:spLocks noGrp="1"/>
          </p:cNvSpPr>
          <p:nvPr>
            <p:ph type="dt" sz="half" idx="10"/>
          </p:nvPr>
        </p:nvSpPr>
        <p:spPr/>
        <p:txBody>
          <a:bodyPr/>
          <a:lstStyle/>
          <a:p>
            <a:fld id="{1962799E-EB8E-4038-8063-81BB57C732D4}" type="datetime1">
              <a:rPr lang="en-US" smtClean="0"/>
              <a:t>2/19/2024</a:t>
            </a:fld>
            <a:endParaRPr lang="en-US"/>
          </a:p>
        </p:txBody>
      </p:sp>
      <p:sp>
        <p:nvSpPr>
          <p:cNvPr id="5" name="Footer Placeholder 4">
            <a:extLst>
              <a:ext uri="{FF2B5EF4-FFF2-40B4-BE49-F238E27FC236}">
                <a16:creationId xmlns:a16="http://schemas.microsoft.com/office/drawing/2014/main" id="{89180451-8BF9-48B2-8E6A-9E15C83357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68196E-3A76-4417-BFD8-4400D16E07EA}"/>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804487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CFB183B-99B9-4420-AB2D-070568510522}"/>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6DF62B9-1876-4EEB-929D-B46F98265E34}"/>
              </a:ext>
            </a:extLst>
          </p:cNvPr>
          <p:cNvSpPr/>
          <p:nvPr/>
        </p:nvSpPr>
        <p:spPr>
          <a:xfrm>
            <a:off x="0" y="-2"/>
            <a:ext cx="12192000" cy="3862064"/>
          </a:xfrm>
          <a:prstGeom prst="rect">
            <a:avLst/>
          </a:prstGeom>
          <a:ln>
            <a:noFill/>
          </a:ln>
          <a:effectLst>
            <a:outerShdw blurRad="203200" dist="127000" dir="5460000" sx="96000" sy="96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B5F0E4DD-839A-4BD2-B5FA-FF319E87D037}"/>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692C2FB-E558-4132-AAF5-EFCED0144BA2}"/>
              </a:ext>
            </a:extLst>
          </p:cNvPr>
          <p:cNvSpPr>
            <a:spLocks noGrp="1"/>
          </p:cNvSpPr>
          <p:nvPr>
            <p:ph type="title"/>
          </p:nvPr>
        </p:nvSpPr>
        <p:spPr>
          <a:xfrm>
            <a:off x="761801" y="852056"/>
            <a:ext cx="10380572" cy="2576944"/>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9AA20424-DA4E-467F-AC0A-D44192A54F64}"/>
              </a:ext>
            </a:extLst>
          </p:cNvPr>
          <p:cNvSpPr>
            <a:spLocks noGrp="1"/>
          </p:cNvSpPr>
          <p:nvPr>
            <p:ph type="body" idx="1"/>
          </p:nvPr>
        </p:nvSpPr>
        <p:spPr>
          <a:xfrm>
            <a:off x="761797" y="4202832"/>
            <a:ext cx="10395116" cy="178926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B39F9C-ADA9-4225-9D74-193A8894ED7A}"/>
              </a:ext>
            </a:extLst>
          </p:cNvPr>
          <p:cNvSpPr>
            <a:spLocks noGrp="1"/>
          </p:cNvSpPr>
          <p:nvPr>
            <p:ph type="dt" sz="half" idx="10"/>
          </p:nvPr>
        </p:nvSpPr>
        <p:spPr>
          <a:xfrm>
            <a:off x="332481" y="6236208"/>
            <a:ext cx="3037459" cy="365125"/>
          </a:xfrm>
        </p:spPr>
        <p:txBody>
          <a:bodyPr/>
          <a:lstStyle/>
          <a:p>
            <a:fld id="{217A73C3-B243-44D3-809D-EF8FDFBD85D4}" type="datetime1">
              <a:rPr lang="en-US" smtClean="0"/>
              <a:t>2/19/2024</a:t>
            </a:fld>
            <a:endParaRPr lang="en-US"/>
          </a:p>
        </p:txBody>
      </p:sp>
      <p:sp>
        <p:nvSpPr>
          <p:cNvPr id="5" name="Footer Placeholder 4">
            <a:extLst>
              <a:ext uri="{FF2B5EF4-FFF2-40B4-BE49-F238E27FC236}">
                <a16:creationId xmlns:a16="http://schemas.microsoft.com/office/drawing/2014/main" id="{84057DEC-B96B-4D69-8B62-5156FDA6D9BB}"/>
              </a:ext>
            </a:extLst>
          </p:cNvPr>
          <p:cNvSpPr>
            <a:spLocks noGrp="1"/>
          </p:cNvSpPr>
          <p:nvPr>
            <p:ph type="ftr" sz="quarter" idx="11"/>
          </p:nvPr>
        </p:nvSpPr>
        <p:spPr>
          <a:xfrm>
            <a:off x="332481" y="237744"/>
            <a:ext cx="4114800" cy="365125"/>
          </a:xfrm>
        </p:spPr>
        <p:txBody>
          <a:bodyPr/>
          <a:lstStyle/>
          <a:p>
            <a:endParaRPr lang="en-US"/>
          </a:p>
        </p:txBody>
      </p:sp>
      <p:sp>
        <p:nvSpPr>
          <p:cNvPr id="6" name="Slide Number Placeholder 5">
            <a:extLst>
              <a:ext uri="{FF2B5EF4-FFF2-40B4-BE49-F238E27FC236}">
                <a16:creationId xmlns:a16="http://schemas.microsoft.com/office/drawing/2014/main" id="{A0BF4AC1-9934-43DC-B9AC-322612A74656}"/>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cxnSp>
        <p:nvCxnSpPr>
          <p:cNvPr id="11" name="Straight Connector 10">
            <a:extLst>
              <a:ext uri="{FF2B5EF4-FFF2-40B4-BE49-F238E27FC236}">
                <a16:creationId xmlns:a16="http://schemas.microsoft.com/office/drawing/2014/main" id="{4CBDA60A-39CD-41D4-8AE5-0FB7FD78559C}"/>
              </a:ext>
            </a:extLst>
          </p:cNvPr>
          <p:cNvCxnSpPr>
            <a:cxnSpLocks/>
          </p:cNvCxnSpPr>
          <p:nvPr/>
        </p:nvCxnSpPr>
        <p:spPr>
          <a:xfrm>
            <a:off x="11668155" y="852056"/>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0818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AF84-4A19-4D9A-9B82-46BCBED4F7BD}"/>
              </a:ext>
            </a:extLst>
          </p:cNvPr>
          <p:cNvSpPr>
            <a:spLocks noGrp="1"/>
          </p:cNvSpPr>
          <p:nvPr>
            <p:ph type="title"/>
          </p:nvPr>
        </p:nvSpPr>
        <p:spPr>
          <a:xfrm>
            <a:off x="761801" y="858982"/>
            <a:ext cx="10380573" cy="143227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A5A373DD-26AC-4E69-A17C-538D9C7C6854}"/>
              </a:ext>
            </a:extLst>
          </p:cNvPr>
          <p:cNvSpPr>
            <a:spLocks noGrp="1"/>
          </p:cNvSpPr>
          <p:nvPr>
            <p:ph sz="half" idx="1"/>
          </p:nvPr>
        </p:nvSpPr>
        <p:spPr>
          <a:xfrm>
            <a:off x="761800"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D30C23-A75F-45DF-BCCF-760C533AC7FA}"/>
              </a:ext>
            </a:extLst>
          </p:cNvPr>
          <p:cNvSpPr>
            <a:spLocks noGrp="1"/>
          </p:cNvSpPr>
          <p:nvPr>
            <p:ph sz="half" idx="2"/>
          </p:nvPr>
        </p:nvSpPr>
        <p:spPr>
          <a:xfrm>
            <a:off x="6097092" y="2833255"/>
            <a:ext cx="5045281" cy="3165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2C3974-73EC-4F1B-9E92-0E279ABEE5CD}"/>
              </a:ext>
            </a:extLst>
          </p:cNvPr>
          <p:cNvSpPr>
            <a:spLocks noGrp="1"/>
          </p:cNvSpPr>
          <p:nvPr>
            <p:ph type="dt" sz="half" idx="10"/>
          </p:nvPr>
        </p:nvSpPr>
        <p:spPr>
          <a:xfrm>
            <a:off x="332481" y="6236208"/>
            <a:ext cx="3037459" cy="365125"/>
          </a:xfrm>
        </p:spPr>
        <p:txBody>
          <a:bodyPr/>
          <a:lstStyle/>
          <a:p>
            <a:fld id="{C9B6D3E3-28E2-4380-A113-67698215C5F8}" type="datetime1">
              <a:rPr lang="en-US" smtClean="0"/>
              <a:t>2/19/2024</a:t>
            </a:fld>
            <a:endParaRPr lang="en-US"/>
          </a:p>
        </p:txBody>
      </p:sp>
      <p:sp>
        <p:nvSpPr>
          <p:cNvPr id="6" name="Footer Placeholder 5">
            <a:extLst>
              <a:ext uri="{FF2B5EF4-FFF2-40B4-BE49-F238E27FC236}">
                <a16:creationId xmlns:a16="http://schemas.microsoft.com/office/drawing/2014/main" id="{CC70B3F2-3F28-42A3-9701-A6F01F1B185A}"/>
              </a:ext>
            </a:extLst>
          </p:cNvPr>
          <p:cNvSpPr>
            <a:spLocks noGrp="1"/>
          </p:cNvSpPr>
          <p:nvPr>
            <p:ph type="ftr" sz="quarter" idx="11"/>
          </p:nvPr>
        </p:nvSpPr>
        <p:spPr>
          <a:xfrm>
            <a:off x="332481" y="237744"/>
            <a:ext cx="4114800" cy="365125"/>
          </a:xfrm>
        </p:spPr>
        <p:txBody>
          <a:bodyPr/>
          <a:lstStyle/>
          <a:p>
            <a:endParaRPr lang="en-US"/>
          </a:p>
        </p:txBody>
      </p:sp>
      <p:sp>
        <p:nvSpPr>
          <p:cNvPr id="7" name="Slide Number Placeholder 6">
            <a:extLst>
              <a:ext uri="{FF2B5EF4-FFF2-40B4-BE49-F238E27FC236}">
                <a16:creationId xmlns:a16="http://schemas.microsoft.com/office/drawing/2014/main" id="{E5E7A2FC-50E7-4972-9F28-E3AC4EF93D44}"/>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294091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65F85-77E6-4F6D-9FFA-5D76201B13E5}"/>
              </a:ext>
            </a:extLst>
          </p:cNvPr>
          <p:cNvSpPr>
            <a:spLocks noGrp="1"/>
          </p:cNvSpPr>
          <p:nvPr>
            <p:ph type="title"/>
          </p:nvPr>
        </p:nvSpPr>
        <p:spPr>
          <a:xfrm>
            <a:off x="761802" y="872836"/>
            <a:ext cx="10380572" cy="1427019"/>
          </a:xfrm>
        </p:spPr>
        <p:txBody>
          <a:bodyPr/>
          <a:lstStyle/>
          <a:p>
            <a:r>
              <a:rPr lang="en-US"/>
              <a:t>Click to edit Master title style</a:t>
            </a:r>
          </a:p>
        </p:txBody>
      </p:sp>
      <p:sp>
        <p:nvSpPr>
          <p:cNvPr id="3" name="Text Placeholder 2">
            <a:extLst>
              <a:ext uri="{FF2B5EF4-FFF2-40B4-BE49-F238E27FC236}">
                <a16:creationId xmlns:a16="http://schemas.microsoft.com/office/drawing/2014/main" id="{DC6C0DAE-58D1-45D9-9FC4-B0864E332C08}"/>
              </a:ext>
            </a:extLst>
          </p:cNvPr>
          <p:cNvSpPr>
            <a:spLocks noGrp="1"/>
          </p:cNvSpPr>
          <p:nvPr>
            <p:ph type="body" idx="1"/>
          </p:nvPr>
        </p:nvSpPr>
        <p:spPr>
          <a:xfrm>
            <a:off x="761801" y="2713326"/>
            <a:ext cx="5023424"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1E63D7-9812-4EA1-A0A2-14D974311FAD}"/>
              </a:ext>
            </a:extLst>
          </p:cNvPr>
          <p:cNvSpPr>
            <a:spLocks noGrp="1"/>
          </p:cNvSpPr>
          <p:nvPr>
            <p:ph sz="half" idx="2"/>
          </p:nvPr>
        </p:nvSpPr>
        <p:spPr>
          <a:xfrm>
            <a:off x="761801" y="3706091"/>
            <a:ext cx="5023424"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C5055B-04A0-47D3-90ED-135025F857F9}"/>
              </a:ext>
            </a:extLst>
          </p:cNvPr>
          <p:cNvSpPr>
            <a:spLocks noGrp="1"/>
          </p:cNvSpPr>
          <p:nvPr>
            <p:ph type="body" sz="quarter" idx="3"/>
          </p:nvPr>
        </p:nvSpPr>
        <p:spPr>
          <a:xfrm>
            <a:off x="6094211" y="2713326"/>
            <a:ext cx="5048163" cy="823912"/>
          </a:xfrm>
        </p:spPr>
        <p:txBody>
          <a:bodyPr anchor="b">
            <a:normAutofit/>
          </a:bodyPr>
          <a:lstStyle>
            <a:lvl1pPr marL="0" indent="0">
              <a:buNone/>
              <a:defRPr sz="2400" b="0" i="1" u="none"/>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936E6E-8F64-49E6-B57C-86CF92D1689E}"/>
              </a:ext>
            </a:extLst>
          </p:cNvPr>
          <p:cNvSpPr>
            <a:spLocks noGrp="1"/>
          </p:cNvSpPr>
          <p:nvPr>
            <p:ph sz="quarter" idx="4"/>
          </p:nvPr>
        </p:nvSpPr>
        <p:spPr>
          <a:xfrm>
            <a:off x="6094211" y="3706091"/>
            <a:ext cx="5048163" cy="233449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FFBEAD-2827-40DA-8338-2D691325F1B3}"/>
              </a:ext>
            </a:extLst>
          </p:cNvPr>
          <p:cNvSpPr>
            <a:spLocks noGrp="1"/>
          </p:cNvSpPr>
          <p:nvPr>
            <p:ph type="dt" sz="half" idx="10"/>
          </p:nvPr>
        </p:nvSpPr>
        <p:spPr>
          <a:xfrm>
            <a:off x="332481" y="6236208"/>
            <a:ext cx="3037459" cy="365125"/>
          </a:xfrm>
        </p:spPr>
        <p:txBody>
          <a:bodyPr/>
          <a:lstStyle/>
          <a:p>
            <a:fld id="{A9EFCB61-04AD-47C9-BF79-2BD8B9CEC07A}" type="datetime1">
              <a:rPr lang="en-US" smtClean="0"/>
              <a:t>2/19/2024</a:t>
            </a:fld>
            <a:endParaRPr lang="en-US"/>
          </a:p>
        </p:txBody>
      </p:sp>
      <p:sp>
        <p:nvSpPr>
          <p:cNvPr id="8" name="Footer Placeholder 7">
            <a:extLst>
              <a:ext uri="{FF2B5EF4-FFF2-40B4-BE49-F238E27FC236}">
                <a16:creationId xmlns:a16="http://schemas.microsoft.com/office/drawing/2014/main" id="{DF34B88D-9C6E-4A88-985C-3ED5057A1F65}"/>
              </a:ext>
            </a:extLst>
          </p:cNvPr>
          <p:cNvSpPr>
            <a:spLocks noGrp="1"/>
          </p:cNvSpPr>
          <p:nvPr>
            <p:ph type="ftr" sz="quarter" idx="11"/>
          </p:nvPr>
        </p:nvSpPr>
        <p:spPr>
          <a:xfrm>
            <a:off x="332481" y="237744"/>
            <a:ext cx="4114800" cy="365125"/>
          </a:xfrm>
        </p:spPr>
        <p:txBody>
          <a:bodyPr/>
          <a:lstStyle/>
          <a:p>
            <a:endParaRPr lang="en-US"/>
          </a:p>
        </p:txBody>
      </p:sp>
      <p:sp>
        <p:nvSpPr>
          <p:cNvPr id="9" name="Slide Number Placeholder 8">
            <a:extLst>
              <a:ext uri="{FF2B5EF4-FFF2-40B4-BE49-F238E27FC236}">
                <a16:creationId xmlns:a16="http://schemas.microsoft.com/office/drawing/2014/main" id="{880B6A32-2D15-425F-B6A9-146AFB5C1ACB}"/>
              </a:ext>
            </a:extLst>
          </p:cNvPr>
          <p:cNvSpPr>
            <a:spLocks noGrp="1"/>
          </p:cNvSpPr>
          <p:nvPr>
            <p:ph type="sldNum" sz="quarter" idx="12"/>
          </p:nvPr>
        </p:nvSpPr>
        <p:spPr>
          <a:xfrm>
            <a:off x="11289782" y="237744"/>
            <a:ext cx="756746" cy="365760"/>
          </a:xfrm>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10545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1B7C-9BD5-4CF8-BAEB-A6CB78DA2F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85F1D3-3353-4FC6-8854-51B0BFFD6D5A}"/>
              </a:ext>
            </a:extLst>
          </p:cNvPr>
          <p:cNvSpPr>
            <a:spLocks noGrp="1"/>
          </p:cNvSpPr>
          <p:nvPr>
            <p:ph type="dt" sz="half" idx="10"/>
          </p:nvPr>
        </p:nvSpPr>
        <p:spPr/>
        <p:txBody>
          <a:bodyPr/>
          <a:lstStyle/>
          <a:p>
            <a:fld id="{A4535E0C-D585-492F-8146-7493F4086301}" type="datetime1">
              <a:rPr lang="en-US" smtClean="0"/>
              <a:t>2/19/2024</a:t>
            </a:fld>
            <a:endParaRPr lang="en-US"/>
          </a:p>
        </p:txBody>
      </p:sp>
      <p:sp>
        <p:nvSpPr>
          <p:cNvPr id="4" name="Footer Placeholder 3">
            <a:extLst>
              <a:ext uri="{FF2B5EF4-FFF2-40B4-BE49-F238E27FC236}">
                <a16:creationId xmlns:a16="http://schemas.microsoft.com/office/drawing/2014/main" id="{F7226CE6-6BEB-46DB-BD4B-9B8AE89A1A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181BCCC-8B3F-40B3-91D5-52E53B2AAE11}"/>
              </a:ext>
            </a:extLst>
          </p:cNvPr>
          <p:cNvSpPr>
            <a:spLocks noGrp="1"/>
          </p:cNvSpPr>
          <p:nvPr>
            <p:ph type="sldNum" sz="quarter" idx="12"/>
          </p:nvPr>
        </p:nvSpPr>
        <p:spPr/>
        <p:txBody>
          <a:bodyPr/>
          <a:lstStyle/>
          <a:p>
            <a:fld id="{B4A918BC-4D43-4B42-B3C0-E7EBE25E6AF0}" type="slidenum">
              <a:rPr lang="en-US" smtClean="0"/>
              <a:t>‹#›</a:t>
            </a:fld>
            <a:endParaRPr lang="en-US"/>
          </a:p>
        </p:txBody>
      </p:sp>
    </p:spTree>
    <p:extLst>
      <p:ext uri="{BB962C8B-B14F-4D97-AF65-F5344CB8AC3E}">
        <p14:creationId xmlns:p14="http://schemas.microsoft.com/office/powerpoint/2010/main" val="510496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2C0FBB6-4CCA-4358-9DD5-CDF2173E63C8}"/>
              </a:ext>
            </a:extLst>
          </p:cNvPr>
          <p:cNvSpPr/>
          <p:nvPr/>
        </p:nvSpPr>
        <p:spPr>
          <a:xfrm>
            <a:off x="0"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8902559A-671A-4FDE-82C3-1CF8CFCF18EC}"/>
              </a:ext>
            </a:extLst>
          </p:cNvPr>
          <p:cNvSpPr>
            <a:spLocks noGrp="1"/>
          </p:cNvSpPr>
          <p:nvPr>
            <p:ph type="dt" sz="half" idx="10"/>
          </p:nvPr>
        </p:nvSpPr>
        <p:spPr/>
        <p:txBody>
          <a:bodyPr/>
          <a:lstStyle/>
          <a:p>
            <a:fld id="{8CE48390-48B5-49AB-B019-A7C8FB8C31F6}" type="datetime1">
              <a:rPr lang="en-US" smtClean="0"/>
              <a:t>2/19/2024</a:t>
            </a:fld>
            <a:endParaRPr lang="en-US"/>
          </a:p>
        </p:txBody>
      </p:sp>
      <p:sp>
        <p:nvSpPr>
          <p:cNvPr id="3" name="Footer Placeholder 2">
            <a:extLst>
              <a:ext uri="{FF2B5EF4-FFF2-40B4-BE49-F238E27FC236}">
                <a16:creationId xmlns:a16="http://schemas.microsoft.com/office/drawing/2014/main" id="{78A14275-250D-437E-BAF1-5BB3CDE64AC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D93BDE-2A52-4AA7-B222-0F25570EBF77}"/>
              </a:ext>
            </a:extLst>
          </p:cNvPr>
          <p:cNvSpPr>
            <a:spLocks noGrp="1"/>
          </p:cNvSpPr>
          <p:nvPr>
            <p:ph type="sldNum" sz="quarter" idx="12"/>
          </p:nvPr>
        </p:nvSpPr>
        <p:spPr/>
        <p:txBody>
          <a:bodyPr/>
          <a:lstStyle/>
          <a:p>
            <a:fld id="{B4A918BC-4D43-4B42-B3C0-E7EBE25E6AF0}" type="slidenum">
              <a:rPr lang="en-US" smtClean="0"/>
              <a:t>‹#›</a:t>
            </a:fld>
            <a:endParaRPr lang="en-US"/>
          </a:p>
        </p:txBody>
      </p:sp>
      <p:cxnSp>
        <p:nvCxnSpPr>
          <p:cNvPr id="5" name="Straight Connector 4">
            <a:extLst>
              <a:ext uri="{FF2B5EF4-FFF2-40B4-BE49-F238E27FC236}">
                <a16:creationId xmlns:a16="http://schemas.microsoft.com/office/drawing/2014/main" id="{9E6B771E-DDF7-430C-9462-BA1D3742C84E}"/>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9670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F9A0B00-F6ED-4C3A-97DC-C2AF9D62EE8B}"/>
              </a:ext>
            </a:extLst>
          </p:cNvPr>
          <p:cNvSpPr/>
          <p:nvPr/>
        </p:nvSpPr>
        <p:spPr>
          <a:xfrm>
            <a:off x="79067" y="0"/>
            <a:ext cx="4998624" cy="6858000"/>
          </a:xfrm>
          <a:prstGeom prst="rect">
            <a:avLst/>
          </a:prstGeom>
          <a:ln>
            <a:noFill/>
          </a:ln>
          <a:effectLst>
            <a:outerShdw blurRad="228600" dist="1143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3" name="Rectangle 122">
            <a:extLst>
              <a:ext uri="{FF2B5EF4-FFF2-40B4-BE49-F238E27FC236}">
                <a16:creationId xmlns:a16="http://schemas.microsoft.com/office/drawing/2014/main" id="{3B025FD9-B9EF-4F5C-B67D-3485253B7A6A}"/>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47F545CD-A200-4C66-BF9A-9B839D0CE648}"/>
              </a:ext>
            </a:extLst>
          </p:cNvPr>
          <p:cNvSpPr/>
          <p:nvPr/>
        </p:nvSpPr>
        <p:spPr>
          <a:xfrm>
            <a:off x="0" y="0"/>
            <a:ext cx="6096000" cy="6858000"/>
          </a:xfrm>
          <a:prstGeom prst="rect">
            <a:avLst/>
          </a:prstGeom>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110916-EEE9-418C-B24A-EC09A6D22859}"/>
              </a:ext>
            </a:extLst>
          </p:cNvPr>
          <p:cNvSpPr>
            <a:spLocks noGrp="1"/>
          </p:cNvSpPr>
          <p:nvPr>
            <p:ph type="title"/>
          </p:nvPr>
        </p:nvSpPr>
        <p:spPr>
          <a:xfrm>
            <a:off x="770537" y="872836"/>
            <a:ext cx="4560525" cy="2281050"/>
          </a:xfrm>
        </p:spPr>
        <p:txBody>
          <a:bodyPr anchor="b">
            <a:no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B9C3A0F4-FD98-409E-B41A-5F4352C6A8E5}"/>
              </a:ext>
            </a:extLst>
          </p:cNvPr>
          <p:cNvSpPr>
            <a:spLocks noGrp="1"/>
          </p:cNvSpPr>
          <p:nvPr>
            <p:ph idx="1"/>
          </p:nvPr>
        </p:nvSpPr>
        <p:spPr>
          <a:xfrm>
            <a:off x="6621781" y="872837"/>
            <a:ext cx="4520593" cy="5140036"/>
          </a:xfrm>
        </p:spPr>
        <p:txBody>
          <a:bodyPr>
            <a:normAutofit/>
          </a:bodyPr>
          <a:lstStyle>
            <a:lvl1pPr algn="l">
              <a:defRPr sz="2800"/>
            </a:lvl1pPr>
            <a:lvl2pPr algn="l">
              <a:defRPr sz="2400"/>
            </a:lvl2pPr>
            <a:lvl3pPr algn="l">
              <a:defRPr sz="2000"/>
            </a:lvl3pPr>
            <a:lvl4pPr algn="l">
              <a:defRPr sz="1800"/>
            </a:lvl4pPr>
            <a:lvl5pPr algn="l">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FABF6F-6E7C-4B3F-B205-09361DA5898B}"/>
              </a:ext>
            </a:extLst>
          </p:cNvPr>
          <p:cNvSpPr>
            <a:spLocks noGrp="1"/>
          </p:cNvSpPr>
          <p:nvPr>
            <p:ph type="body" sz="half" idx="2"/>
          </p:nvPr>
        </p:nvSpPr>
        <p:spPr>
          <a:xfrm>
            <a:off x="770537" y="3442854"/>
            <a:ext cx="4560525" cy="257694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25198D-8500-4277-AA5D-3C3D8FDDCF4B}"/>
              </a:ext>
            </a:extLst>
          </p:cNvPr>
          <p:cNvSpPr>
            <a:spLocks noGrp="1"/>
          </p:cNvSpPr>
          <p:nvPr>
            <p:ph type="dt" sz="half" idx="10"/>
          </p:nvPr>
        </p:nvSpPr>
        <p:spPr>
          <a:xfrm>
            <a:off x="329184" y="6236208"/>
            <a:ext cx="3037459" cy="365125"/>
          </a:xfrm>
        </p:spPr>
        <p:txBody>
          <a:bodyPr/>
          <a:lstStyle/>
          <a:p>
            <a:fld id="{962E767E-8A14-4E70-91B9-2101CBC4D7BD}" type="datetime1">
              <a:rPr lang="en-US" smtClean="0"/>
              <a:t>2/19/2024</a:t>
            </a:fld>
            <a:endParaRPr lang="en-US"/>
          </a:p>
        </p:txBody>
      </p:sp>
      <p:sp>
        <p:nvSpPr>
          <p:cNvPr id="6" name="Footer Placeholder 5">
            <a:extLst>
              <a:ext uri="{FF2B5EF4-FFF2-40B4-BE49-F238E27FC236}">
                <a16:creationId xmlns:a16="http://schemas.microsoft.com/office/drawing/2014/main" id="{F98D219F-027A-4632-9FB0-BD098D5693DB}"/>
              </a:ext>
            </a:extLst>
          </p:cNvPr>
          <p:cNvSpPr>
            <a:spLocks noGrp="1"/>
          </p:cNvSpPr>
          <p:nvPr>
            <p:ph type="ftr" sz="quarter" idx="11"/>
          </p:nvPr>
        </p:nvSpPr>
        <p:spPr>
          <a:xfrm>
            <a:off x="329184" y="237744"/>
            <a:ext cx="3792532" cy="365125"/>
          </a:xfrm>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CA30C82B-C7DC-434D-8768-DE9D1176715B}"/>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a:p>
        </p:txBody>
      </p:sp>
      <p:cxnSp>
        <p:nvCxnSpPr>
          <p:cNvPr id="129" name="Straight Connector 128">
            <a:extLst>
              <a:ext uri="{FF2B5EF4-FFF2-40B4-BE49-F238E27FC236}">
                <a16:creationId xmlns:a16="http://schemas.microsoft.com/office/drawing/2014/main" id="{A8CCC603-9605-46C8-9034-8DAE6AC40DD9}"/>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CBBF1D9-8F8F-45A3-BDB4-952D0FB20A4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872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CBEB8797-B080-41A6-B14E-8DC7F0F27E4E}"/>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0C6C7272-A552-46B3-992F-F5ADD5AA2443}"/>
              </a:ext>
            </a:extLst>
          </p:cNvPr>
          <p:cNvSpPr/>
          <p:nvPr/>
        </p:nvSpPr>
        <p:spPr>
          <a:xfrm>
            <a:off x="-1" y="0"/>
            <a:ext cx="6087677" cy="6858000"/>
          </a:xfrm>
          <a:prstGeom prst="rect">
            <a:avLst/>
          </a:prstGeom>
          <a:solidFill>
            <a:schemeClr val="bg1"/>
          </a:solidFill>
          <a:ln>
            <a:noFill/>
          </a:ln>
          <a:effectLst>
            <a:outerShdw blurRad="228600" dist="152400" dir="21540000" sx="96000" sy="96000" algn="t"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C25F6AD1-1E6C-46AF-8431-6627180FFD2E}"/>
              </a:ext>
            </a:extLst>
          </p:cNvPr>
          <p:cNvSpPr>
            <a:spLocks noGrp="1"/>
          </p:cNvSpPr>
          <p:nvPr>
            <p:ph type="title"/>
          </p:nvPr>
        </p:nvSpPr>
        <p:spPr>
          <a:xfrm>
            <a:off x="768733" y="858981"/>
            <a:ext cx="4556749" cy="2281052"/>
          </a:xfrm>
        </p:spPr>
        <p:txBody>
          <a:bodyPr anchor="b"/>
          <a:lstStyle>
            <a:lvl1pPr>
              <a:defRPr lang="en-US" sz="3600" kern="1200" dirty="0">
                <a:solidFill>
                  <a:schemeClr val="tx1"/>
                </a:solidFill>
                <a:latin typeface="+mj-lt"/>
                <a:ea typeface="+mj-ea"/>
                <a:cs typeface="+mj-cs"/>
              </a:defRPr>
            </a:lvl1pPr>
          </a:lstStyle>
          <a:p>
            <a:r>
              <a:rPr lang="en-US"/>
              <a:t>Click to edit Master title style</a:t>
            </a:r>
          </a:p>
        </p:txBody>
      </p:sp>
      <p:sp>
        <p:nvSpPr>
          <p:cNvPr id="3" name="Picture Placeholder 2">
            <a:extLst>
              <a:ext uri="{FF2B5EF4-FFF2-40B4-BE49-F238E27FC236}">
                <a16:creationId xmlns:a16="http://schemas.microsoft.com/office/drawing/2014/main" id="{E88A91F9-760E-4CF4-8A03-FA1482C35EB7}"/>
              </a:ext>
            </a:extLst>
          </p:cNvPr>
          <p:cNvSpPr>
            <a:spLocks noGrp="1"/>
          </p:cNvSpPr>
          <p:nvPr>
            <p:ph type="pic" idx="1"/>
          </p:nvPr>
        </p:nvSpPr>
        <p:spPr>
          <a:xfrm>
            <a:off x="6559826" y="865909"/>
            <a:ext cx="4582548" cy="512618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9A9D5-BA6E-4C4A-88A0-5BB86958B8E6}"/>
              </a:ext>
            </a:extLst>
          </p:cNvPr>
          <p:cNvSpPr>
            <a:spLocks noGrp="1"/>
          </p:cNvSpPr>
          <p:nvPr>
            <p:ph type="body" sz="half" idx="2"/>
          </p:nvPr>
        </p:nvSpPr>
        <p:spPr>
          <a:xfrm>
            <a:off x="768733" y="3429000"/>
            <a:ext cx="4556749" cy="2590800"/>
          </a:xfrm>
        </p:spPr>
        <p:txBody>
          <a:bodyPr/>
          <a:lstStyle>
            <a:lvl1pPr marL="0" indent="0">
              <a:buNone/>
              <a:defRPr lang="en-US" sz="2400" kern="1200" dirty="0">
                <a:solidFill>
                  <a:schemeClr val="tx1"/>
                </a:solidFill>
                <a:latin typeface="+mn-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6899E-70A1-4EFB-87EC-6C4F3BC0360B}"/>
              </a:ext>
            </a:extLst>
          </p:cNvPr>
          <p:cNvSpPr>
            <a:spLocks noGrp="1"/>
          </p:cNvSpPr>
          <p:nvPr>
            <p:ph type="dt" sz="half" idx="10"/>
          </p:nvPr>
        </p:nvSpPr>
        <p:spPr>
          <a:xfrm>
            <a:off x="329184" y="6236208"/>
            <a:ext cx="3037459" cy="365125"/>
          </a:xfrm>
        </p:spPr>
        <p:txBody>
          <a:bodyPr/>
          <a:lstStyle/>
          <a:p>
            <a:fld id="{01AF0C4B-5A4A-45CA-ABEC-10F107160D33}" type="datetime1">
              <a:rPr lang="en-US" smtClean="0"/>
              <a:t>2/19/2024</a:t>
            </a:fld>
            <a:endParaRPr lang="en-US"/>
          </a:p>
        </p:txBody>
      </p:sp>
      <p:sp>
        <p:nvSpPr>
          <p:cNvPr id="6" name="Footer Placeholder 5">
            <a:extLst>
              <a:ext uri="{FF2B5EF4-FFF2-40B4-BE49-F238E27FC236}">
                <a16:creationId xmlns:a16="http://schemas.microsoft.com/office/drawing/2014/main" id="{5FC34B05-4931-4BC8-BD43-9E6B944B3069}"/>
              </a:ext>
            </a:extLst>
          </p:cNvPr>
          <p:cNvSpPr>
            <a:spLocks noGrp="1"/>
          </p:cNvSpPr>
          <p:nvPr>
            <p:ph type="ftr" sz="quarter" idx="11"/>
          </p:nvPr>
        </p:nvSpPr>
        <p:spPr>
          <a:xfrm>
            <a:off x="329184" y="237744"/>
            <a:ext cx="4114800" cy="365125"/>
          </a:xfrm>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AD4ABE5D-7EA4-4D33-B23E-52E640CBF217}"/>
              </a:ext>
            </a:extLst>
          </p:cNvPr>
          <p:cNvSpPr>
            <a:spLocks noGrp="1"/>
          </p:cNvSpPr>
          <p:nvPr>
            <p:ph type="sldNum" sz="quarter" idx="12"/>
          </p:nvPr>
        </p:nvSpPr>
        <p:spPr>
          <a:xfrm>
            <a:off x="11292840" y="237744"/>
            <a:ext cx="756746" cy="365760"/>
          </a:xfrm>
        </p:spPr>
        <p:txBody>
          <a:bodyPr/>
          <a:lstStyle/>
          <a:p>
            <a:fld id="{B4A918BC-4D43-4B42-B3C0-E7EBE25E6AF0}" type="slidenum">
              <a:rPr lang="en-US" smtClean="0"/>
              <a:t>‹#›</a:t>
            </a:fld>
            <a:endParaRPr lang="en-US"/>
          </a:p>
        </p:txBody>
      </p:sp>
      <p:cxnSp>
        <p:nvCxnSpPr>
          <p:cNvPr id="74" name="Straight Connector 73">
            <a:extLst>
              <a:ext uri="{FF2B5EF4-FFF2-40B4-BE49-F238E27FC236}">
                <a16:creationId xmlns:a16="http://schemas.microsoft.com/office/drawing/2014/main" id="{DF0DB5EA-94EC-4DB5-B8E5-B454005C1552}"/>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699FF82-B951-46E6-AEA7-0993C867FB6D}"/>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716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38E7D36-B1C9-463C-983F-AEA5810A60D0}"/>
              </a:ext>
            </a:extLst>
          </p:cNvPr>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7B9A221-B33F-47C2-85FF-2C8F363D797B}"/>
              </a:ext>
            </a:extLst>
          </p:cNvPr>
          <p:cNvSpPr/>
          <p:nvPr/>
        </p:nvSpPr>
        <p:spPr>
          <a:xfrm>
            <a:off x="0" y="0"/>
            <a:ext cx="12188952" cy="68580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7">
            <a:extLst>
              <a:ext uri="{FF2B5EF4-FFF2-40B4-BE49-F238E27FC236}">
                <a16:creationId xmlns:a16="http://schemas.microsoft.com/office/drawing/2014/main" id="{CD0E0EF1-7626-4514-9337-271DD661B1EB}"/>
              </a:ext>
            </a:extLst>
          </p:cNvPr>
          <p:cNvSpPr/>
          <p:nvPr/>
        </p:nvSpPr>
        <p:spPr>
          <a:xfrm>
            <a:off x="0" y="0"/>
            <a:ext cx="12188952"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5" name="Rectangle 64">
            <a:extLst>
              <a:ext uri="{FF2B5EF4-FFF2-40B4-BE49-F238E27FC236}">
                <a16:creationId xmlns:a16="http://schemas.microsoft.com/office/drawing/2014/main" id="{5F0B1492-9A00-4F80-8771-0BB2C2C4353C}"/>
              </a:ext>
            </a:extLst>
          </p:cNvPr>
          <p:cNvSpPr/>
          <p:nvPr/>
        </p:nvSpPr>
        <p:spPr>
          <a:xfrm>
            <a:off x="0" y="-2"/>
            <a:ext cx="12188952" cy="2544415"/>
          </a:xfrm>
          <a:prstGeom prst="rect">
            <a:avLst/>
          </a:prstGeom>
          <a:ln>
            <a:noFill/>
          </a:ln>
          <a:effectLst>
            <a:outerShdw blurRad="190500" dist="127000" dir="546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F462805-4F8E-44FE-905C-2C3F1A2B3D44}"/>
              </a:ext>
            </a:extLst>
          </p:cNvPr>
          <p:cNvSpPr>
            <a:spLocks noGrp="1"/>
          </p:cNvSpPr>
          <p:nvPr>
            <p:ph type="title"/>
          </p:nvPr>
        </p:nvSpPr>
        <p:spPr>
          <a:xfrm>
            <a:off x="761801" y="858982"/>
            <a:ext cx="10380573" cy="143227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45021C-0380-49AA-ADA1-A8B473FBF572}"/>
              </a:ext>
            </a:extLst>
          </p:cNvPr>
          <p:cNvSpPr>
            <a:spLocks noGrp="1"/>
          </p:cNvSpPr>
          <p:nvPr>
            <p:ph type="body" idx="1"/>
          </p:nvPr>
        </p:nvSpPr>
        <p:spPr>
          <a:xfrm>
            <a:off x="761799" y="2750126"/>
            <a:ext cx="10381205" cy="326178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7A2409-F298-40BF-BFAC-65A3E71D29E8}"/>
              </a:ext>
            </a:extLst>
          </p:cNvPr>
          <p:cNvSpPr>
            <a:spLocks noGrp="1"/>
          </p:cNvSpPr>
          <p:nvPr>
            <p:ph type="dt" sz="half" idx="2"/>
          </p:nvPr>
        </p:nvSpPr>
        <p:spPr>
          <a:xfrm>
            <a:off x="332481" y="6240079"/>
            <a:ext cx="4114800" cy="365125"/>
          </a:xfrm>
          <a:prstGeom prst="rect">
            <a:avLst/>
          </a:prstGeom>
        </p:spPr>
        <p:txBody>
          <a:bodyPr vert="horz" lIns="91440" tIns="45720" rIns="91440" bIns="45720" rtlCol="0" anchor="ctr"/>
          <a:lstStyle>
            <a:lvl1pPr algn="l">
              <a:defRPr sz="900">
                <a:solidFill>
                  <a:schemeClr val="tx1"/>
                </a:solidFill>
              </a:defRPr>
            </a:lvl1pPr>
          </a:lstStyle>
          <a:p>
            <a:fld id="{6989806E-8E94-473C-AEE7-BE6F15F85533}" type="datetime1">
              <a:rPr lang="en-US" smtClean="0"/>
              <a:t>2/19/2024</a:t>
            </a:fld>
            <a:endParaRPr lang="en-US"/>
          </a:p>
        </p:txBody>
      </p:sp>
      <p:sp>
        <p:nvSpPr>
          <p:cNvPr id="5" name="Footer Placeholder 4">
            <a:extLst>
              <a:ext uri="{FF2B5EF4-FFF2-40B4-BE49-F238E27FC236}">
                <a16:creationId xmlns:a16="http://schemas.microsoft.com/office/drawing/2014/main" id="{CB4799D8-4DBF-4BB2-8D2B-65592ADC9004}"/>
              </a:ext>
            </a:extLst>
          </p:cNvPr>
          <p:cNvSpPr>
            <a:spLocks noGrp="1"/>
          </p:cNvSpPr>
          <p:nvPr>
            <p:ph type="ftr" sz="quarter" idx="3"/>
          </p:nvPr>
        </p:nvSpPr>
        <p:spPr>
          <a:xfrm>
            <a:off x="332481" y="236199"/>
            <a:ext cx="411480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F99666-11C3-48A1-966C-439EBF9D9A01}"/>
              </a:ext>
            </a:extLst>
          </p:cNvPr>
          <p:cNvSpPr>
            <a:spLocks noGrp="1"/>
          </p:cNvSpPr>
          <p:nvPr>
            <p:ph type="sldNum" sz="quarter" idx="4"/>
          </p:nvPr>
        </p:nvSpPr>
        <p:spPr>
          <a:xfrm>
            <a:off x="11289782" y="235881"/>
            <a:ext cx="756746" cy="365760"/>
          </a:xfrm>
          <a:prstGeom prst="rect">
            <a:avLst/>
          </a:prstGeom>
        </p:spPr>
        <p:txBody>
          <a:bodyPr vert="horz" lIns="91440" tIns="45720" rIns="91440" bIns="45720" rtlCol="0" anchor="ctr"/>
          <a:lstStyle>
            <a:lvl1pPr algn="ctr">
              <a:defRPr lang="en-US" sz="1400" b="1" kern="1200" smtClean="0">
                <a:solidFill>
                  <a:schemeClr val="tx1"/>
                </a:solidFill>
                <a:latin typeface="Bierstadt" panose="020B0504020202020204" pitchFamily="34" charset="0"/>
                <a:ea typeface="+mn-ea"/>
                <a:cs typeface="+mn-cs"/>
              </a:defRPr>
            </a:lvl1pPr>
          </a:lstStyle>
          <a:p>
            <a:fld id="{B4A918BC-4D43-4B42-B3C0-E7EBE25E6AF0}" type="slidenum">
              <a:rPr lang="en-US" smtClean="0"/>
              <a:pPr/>
              <a:t>‹#›</a:t>
            </a:fld>
            <a:endParaRPr lang="en-US"/>
          </a:p>
        </p:txBody>
      </p:sp>
      <p:cxnSp>
        <p:nvCxnSpPr>
          <p:cNvPr id="119" name="Straight Connector 118">
            <a:extLst>
              <a:ext uri="{FF2B5EF4-FFF2-40B4-BE49-F238E27FC236}">
                <a16:creationId xmlns:a16="http://schemas.microsoft.com/office/drawing/2014/main" id="{7FAC7B62-8ACC-41ED-80AB-8D1CDF38B9E4}"/>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45FF525-9A83-4625-99D9-B267BDE077E7}"/>
              </a:ext>
            </a:extLst>
          </p:cNvPr>
          <p:cNvCxnSpPr>
            <a:cxnSpLocks/>
          </p:cNvCxnSpPr>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2059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11" r:id="rId6"/>
    <p:sldLayoutId id="2147483706" r:id="rId7"/>
    <p:sldLayoutId id="2147483707" r:id="rId8"/>
    <p:sldLayoutId id="2147483708" r:id="rId9"/>
    <p:sldLayoutId id="2147483710" r:id="rId10"/>
    <p:sldLayoutId id="2147483709" r:id="rId11"/>
  </p:sldLayoutIdLst>
  <p:hf sldNum="0" hdr="0" ftr="0" dt="0"/>
  <p:txStyles>
    <p:titleStyle>
      <a:lvl1pPr algn="l" defTabSz="914400" rtl="0" eaLnBrk="1" latinLnBrk="0" hangingPunct="1">
        <a:lnSpc>
          <a:spcPct val="10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200" kern="1200">
          <a:solidFill>
            <a:schemeClr val="tx1"/>
          </a:solidFill>
          <a:latin typeface="+mn-lt"/>
          <a:ea typeface="+mn-ea"/>
          <a:cs typeface="+mn-cs"/>
        </a:defRPr>
      </a:lvl1pPr>
      <a:lvl2pPr marL="228600" indent="0" algn="l"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6858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0C5012CC-71C4-4FA0-9F88-477BB5EA39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148" y="0"/>
            <a:ext cx="6076852" cy="6849700"/>
          </a:xfrm>
          <a:prstGeom prst="rect">
            <a:avLst/>
          </a:prstGeom>
          <a:ln>
            <a:noFill/>
          </a:ln>
          <a:effectLst>
            <a:outerShdw blurRad="596900" dist="317500" dir="8820000" sx="87000" sy="87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6FC486F-EE17-4AB5-AFD2-50FD675AE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99"/>
            <a:ext cx="12191999" cy="3541390"/>
          </a:xfrm>
          <a:prstGeom prst="rect">
            <a:avLst/>
          </a:prstGeom>
          <a:ln>
            <a:noFill/>
          </a:ln>
          <a:effectLst>
            <a:outerShdw blurRad="596900" dist="330200" dir="714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B682C5-CF88-65B0-C8F2-B405ACABF363}"/>
              </a:ext>
            </a:extLst>
          </p:cNvPr>
          <p:cNvSpPr>
            <a:spLocks noGrp="1"/>
          </p:cNvSpPr>
          <p:nvPr>
            <p:ph type="ctrTitle"/>
          </p:nvPr>
        </p:nvSpPr>
        <p:spPr>
          <a:xfrm>
            <a:off x="341999" y="-847858"/>
            <a:ext cx="5431149" cy="3814667"/>
          </a:xfrm>
        </p:spPr>
        <p:txBody>
          <a:bodyPr anchor="b">
            <a:normAutofit/>
          </a:bodyPr>
          <a:lstStyle/>
          <a:p>
            <a:pPr>
              <a:lnSpc>
                <a:spcPct val="90000"/>
              </a:lnSpc>
            </a:pPr>
            <a:r>
              <a:rPr lang="en-US" b="1" dirty="0"/>
              <a:t>‘Faith in Funerals’</a:t>
            </a:r>
            <a:r>
              <a:rPr lang="en-US" dirty="0"/>
              <a:t>:</a:t>
            </a:r>
            <a:br>
              <a:rPr lang="en-US" dirty="0"/>
            </a:br>
            <a:r>
              <a:rPr lang="en-US" sz="4000" dirty="0"/>
              <a:t>religion and spirituality in ‘secular’ funerals</a:t>
            </a:r>
          </a:p>
        </p:txBody>
      </p:sp>
      <p:sp>
        <p:nvSpPr>
          <p:cNvPr id="3" name="Subtitle 2">
            <a:extLst>
              <a:ext uri="{FF2B5EF4-FFF2-40B4-BE49-F238E27FC236}">
                <a16:creationId xmlns:a16="http://schemas.microsoft.com/office/drawing/2014/main" id="{31E516BA-821A-5BBE-A609-0458FB9EED7B}"/>
              </a:ext>
            </a:extLst>
          </p:cNvPr>
          <p:cNvSpPr>
            <a:spLocks noGrp="1"/>
          </p:cNvSpPr>
          <p:nvPr>
            <p:ph type="subTitle" idx="1"/>
          </p:nvPr>
        </p:nvSpPr>
        <p:spPr>
          <a:xfrm>
            <a:off x="7115184" y="3741666"/>
            <a:ext cx="4399018" cy="3108033"/>
          </a:xfrm>
        </p:spPr>
        <p:txBody>
          <a:bodyPr anchor="b">
            <a:normAutofit fontScale="92500" lnSpcReduction="10000"/>
          </a:bodyPr>
          <a:lstStyle/>
          <a:p>
            <a:pPr algn="r"/>
            <a:endParaRPr lang="en-US" sz="2800" dirty="0"/>
          </a:p>
          <a:p>
            <a:pPr algn="r"/>
            <a:r>
              <a:rPr lang="en-US" sz="2800" dirty="0"/>
              <a:t>Project team: </a:t>
            </a:r>
          </a:p>
          <a:p>
            <a:pPr algn="r"/>
            <a:r>
              <a:rPr lang="en-US" sz="2800" b="1" dirty="0"/>
              <a:t>Dr Naomi Thompson</a:t>
            </a:r>
          </a:p>
          <a:p>
            <a:pPr algn="r"/>
            <a:r>
              <a:rPr lang="en-US" sz="2800" b="1" dirty="0"/>
              <a:t>Prof Chris Baker</a:t>
            </a:r>
          </a:p>
          <a:p>
            <a:pPr algn="r"/>
            <a:r>
              <a:rPr lang="en-US" sz="2800" b="1" dirty="0"/>
              <a:t>Steve Cheal</a:t>
            </a:r>
          </a:p>
          <a:p>
            <a:pPr algn="r"/>
            <a:r>
              <a:rPr lang="en-US" sz="2800" b="1" dirty="0"/>
              <a:t>Meghan Spacey</a:t>
            </a:r>
          </a:p>
        </p:txBody>
      </p:sp>
      <p:pic>
        <p:nvPicPr>
          <p:cNvPr id="4" name="Picture 3" descr="Background pattern&#10;&#10;Description automatically generated">
            <a:extLst>
              <a:ext uri="{FF2B5EF4-FFF2-40B4-BE49-F238E27FC236}">
                <a16:creationId xmlns:a16="http://schemas.microsoft.com/office/drawing/2014/main" id="{0BDABC30-08AD-CF7A-70BC-941DC387B19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6115147" y="10"/>
            <a:ext cx="6076866" cy="3549679"/>
          </a:xfrm>
          <a:prstGeom prst="rect">
            <a:avLst/>
          </a:prstGeom>
        </p:spPr>
      </p:pic>
      <p:cxnSp>
        <p:nvCxnSpPr>
          <p:cNvPr id="15" name="Straight Connector 14">
            <a:extLst>
              <a:ext uri="{FF2B5EF4-FFF2-40B4-BE49-F238E27FC236}">
                <a16:creationId xmlns:a16="http://schemas.microsoft.com/office/drawing/2014/main" id="{76BCE0AD-4A3C-4FDB-8E9D-2C3827AD7A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lighted candles on black metal candle holder">
            <a:extLst>
              <a:ext uri="{FF2B5EF4-FFF2-40B4-BE49-F238E27FC236}">
                <a16:creationId xmlns:a16="http://schemas.microsoft.com/office/drawing/2014/main" id="{256D0C0B-3BE8-C520-A9A1-B46C79BE4ED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15148" y="-6285"/>
            <a:ext cx="6076852" cy="40474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close-up of a logo&#10;&#10;Description automatically generated with medium confidence">
            <a:extLst>
              <a:ext uri="{FF2B5EF4-FFF2-40B4-BE49-F238E27FC236}">
                <a16:creationId xmlns:a16="http://schemas.microsoft.com/office/drawing/2014/main" id="{3952381C-ABAB-4F6D-6A18-E73D068E3EBC}"/>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088735" y="5695946"/>
            <a:ext cx="2756680" cy="1002917"/>
          </a:xfrm>
          <a:prstGeom prst="rect">
            <a:avLst/>
          </a:prstGeom>
        </p:spPr>
      </p:pic>
      <p:pic>
        <p:nvPicPr>
          <p:cNvPr id="10" name="Picture 9" descr="A picture containing text, font, graphics, logo&#10;&#10;Description automatically generated">
            <a:extLst>
              <a:ext uri="{FF2B5EF4-FFF2-40B4-BE49-F238E27FC236}">
                <a16:creationId xmlns:a16="http://schemas.microsoft.com/office/drawing/2014/main" id="{B332224F-3FDF-9567-9933-F2CE00CF0E11}"/>
              </a:ext>
            </a:extLst>
          </p:cNvPr>
          <p:cNvPicPr>
            <a:picLocks noChangeAspect="1"/>
          </p:cNvPicPr>
          <p:nvPr/>
        </p:nvPicPr>
        <p:blipFill>
          <a:blip r:embed="rId6"/>
          <a:stretch>
            <a:fillRect/>
          </a:stretch>
        </p:blipFill>
        <p:spPr>
          <a:xfrm>
            <a:off x="250241" y="5900738"/>
            <a:ext cx="2386272" cy="618663"/>
          </a:xfrm>
          <a:prstGeom prst="rect">
            <a:avLst/>
          </a:prstGeom>
        </p:spPr>
      </p:pic>
    </p:spTree>
    <p:extLst>
      <p:ext uri="{BB962C8B-B14F-4D97-AF65-F5344CB8AC3E}">
        <p14:creationId xmlns:p14="http://schemas.microsoft.com/office/powerpoint/2010/main" val="3510528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2135D-DE42-F05C-1CD6-760ACE137461}"/>
              </a:ext>
            </a:extLst>
          </p:cNvPr>
          <p:cNvSpPr>
            <a:spLocks noGrp="1"/>
          </p:cNvSpPr>
          <p:nvPr>
            <p:ph type="title"/>
          </p:nvPr>
        </p:nvSpPr>
        <p:spPr>
          <a:xfrm>
            <a:off x="5093167" y="409803"/>
            <a:ext cx="10380573" cy="1432273"/>
          </a:xfrm>
        </p:spPr>
        <p:txBody>
          <a:bodyPr>
            <a:normAutofit/>
          </a:bodyPr>
          <a:lstStyle/>
          <a:p>
            <a:r>
              <a:rPr lang="en-US" sz="4000" dirty="0"/>
              <a:t>Popular songs and poems</a:t>
            </a:r>
          </a:p>
        </p:txBody>
      </p:sp>
      <p:sp>
        <p:nvSpPr>
          <p:cNvPr id="3" name="Content Placeholder 2">
            <a:extLst>
              <a:ext uri="{FF2B5EF4-FFF2-40B4-BE49-F238E27FC236}">
                <a16:creationId xmlns:a16="http://schemas.microsoft.com/office/drawing/2014/main" id="{882563EC-7F67-2D42-96D2-5E24640E6C51}"/>
              </a:ext>
            </a:extLst>
          </p:cNvPr>
          <p:cNvSpPr>
            <a:spLocks noGrp="1"/>
          </p:cNvSpPr>
          <p:nvPr>
            <p:ph idx="1"/>
          </p:nvPr>
        </p:nvSpPr>
        <p:spPr>
          <a:xfrm>
            <a:off x="4780547" y="2566736"/>
            <a:ext cx="7154779" cy="4178969"/>
          </a:xfrm>
        </p:spPr>
        <p:txBody>
          <a:bodyPr>
            <a:normAutofit/>
          </a:bodyPr>
          <a:lstStyle/>
          <a:p>
            <a:r>
              <a:rPr lang="en-GB" dirty="0"/>
              <a:t>There is complexity over how we categorise popular music and poems, particularly where angels, heaven or afterlife are referenced. </a:t>
            </a:r>
          </a:p>
          <a:p>
            <a:r>
              <a:rPr lang="en-GB" dirty="0"/>
              <a:t>Song examples:</a:t>
            </a:r>
          </a:p>
          <a:p>
            <a:pPr marL="342900" indent="-342900">
              <a:buFont typeface="Arial" panose="020B0604020202020204" pitchFamily="34" charset="0"/>
              <a:buChar char="•"/>
            </a:pPr>
            <a:r>
              <a:rPr lang="en-GB" dirty="0"/>
              <a:t>Jesu’ joy of man’s desiring – instrumental piece</a:t>
            </a:r>
          </a:p>
          <a:p>
            <a:pPr marL="342900" indent="-342900">
              <a:buFont typeface="Arial" panose="020B0604020202020204" pitchFamily="34" charset="0"/>
              <a:buChar char="•"/>
            </a:pPr>
            <a:r>
              <a:rPr lang="en-GB" dirty="0"/>
              <a:t>Ave Maria / Sung version of Lord’s Prayer</a:t>
            </a:r>
          </a:p>
          <a:p>
            <a:pPr marL="342900" indent="-342900">
              <a:buFont typeface="Arial" panose="020B0604020202020204" pitchFamily="34" charset="0"/>
              <a:buChar char="•"/>
            </a:pPr>
            <a:r>
              <a:rPr lang="en-GB" dirty="0"/>
              <a:t>Eric Clapton – Tears in Heaven</a:t>
            </a:r>
          </a:p>
          <a:p>
            <a:pPr marL="342900" indent="-342900">
              <a:buFont typeface="Arial" panose="020B0604020202020204" pitchFamily="34" charset="0"/>
              <a:buChar char="•"/>
            </a:pPr>
            <a:r>
              <a:rPr lang="en-GB" dirty="0"/>
              <a:t>Robbie Williams – Angels</a:t>
            </a:r>
          </a:p>
          <a:p>
            <a:pPr marL="342900" indent="-342900">
              <a:buFont typeface="Arial" panose="020B0604020202020204" pitchFamily="34" charset="0"/>
              <a:buChar char="•"/>
            </a:pPr>
            <a:r>
              <a:rPr lang="en-GB" dirty="0"/>
              <a:t>Stairway to Heaven / Turn turn turn - etc </a:t>
            </a:r>
          </a:p>
          <a:p>
            <a:endParaRPr lang="en-GB" dirty="0"/>
          </a:p>
          <a:p>
            <a:endParaRPr lang="en-GB" dirty="0"/>
          </a:p>
          <a:p>
            <a:endParaRPr lang="en-GB" dirty="0"/>
          </a:p>
          <a:p>
            <a:endParaRPr lang="en-GB" dirty="0"/>
          </a:p>
          <a:p>
            <a:endParaRPr lang="en-GB" dirty="0"/>
          </a:p>
          <a:p>
            <a:endParaRPr lang="en-US" dirty="0"/>
          </a:p>
        </p:txBody>
      </p:sp>
      <p:pic>
        <p:nvPicPr>
          <p:cNvPr id="3074" name="Picture 2" descr="man and woman holding each other">
            <a:extLst>
              <a:ext uri="{FF2B5EF4-FFF2-40B4-BE49-F238E27FC236}">
                <a16:creationId xmlns:a16="http://schemas.microsoft.com/office/drawing/2014/main" id="{D78C3146-BB00-5657-A715-CE282A98AC5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457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231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ADFEB1F-4262-B2E1-A2B2-8789FB3FFC5A}"/>
              </a:ext>
            </a:extLst>
          </p:cNvPr>
          <p:cNvSpPr>
            <a:spLocks noGrp="1"/>
          </p:cNvSpPr>
          <p:nvPr>
            <p:ph type="title"/>
          </p:nvPr>
        </p:nvSpPr>
        <p:spPr>
          <a:xfrm>
            <a:off x="761802" y="858982"/>
            <a:ext cx="3451060" cy="5152933"/>
          </a:xfrm>
        </p:spPr>
        <p:txBody>
          <a:bodyPr>
            <a:normAutofit/>
          </a:bodyPr>
          <a:lstStyle/>
          <a:p>
            <a:r>
              <a:rPr lang="en-US"/>
              <a:t>Popular poem examples</a:t>
            </a:r>
          </a:p>
        </p:txBody>
      </p:sp>
      <p:sp useBgFill="1">
        <p:nvSpPr>
          <p:cNvPr id="11" name="Rectangle 10">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660400" dist="2794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E58B1629-F209-47B0-BA59-6BD937DBB0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FFA74EE-D8D2-35B2-2D8C-0C26AEFB5FFF}"/>
              </a:ext>
            </a:extLst>
          </p:cNvPr>
          <p:cNvGraphicFramePr>
            <a:graphicFrameLocks noGrp="1"/>
          </p:cNvGraphicFramePr>
          <p:nvPr>
            <p:ph idx="1"/>
            <p:extLst>
              <p:ext uri="{D42A27DB-BD31-4B8C-83A1-F6EECF244321}">
                <p14:modId xmlns:p14="http://schemas.microsoft.com/office/powerpoint/2010/main" val="681194376"/>
              </p:ext>
            </p:extLst>
          </p:nvPr>
        </p:nvGraphicFramePr>
        <p:xfrm>
          <a:off x="4974663" y="371476"/>
          <a:ext cx="6955399" cy="5883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7375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BCC7-05CB-8F41-5641-81C71073639B}"/>
              </a:ext>
            </a:extLst>
          </p:cNvPr>
          <p:cNvSpPr>
            <a:spLocks noGrp="1"/>
          </p:cNvSpPr>
          <p:nvPr>
            <p:ph type="title"/>
          </p:nvPr>
        </p:nvSpPr>
        <p:spPr>
          <a:xfrm>
            <a:off x="342701" y="374533"/>
            <a:ext cx="5753299" cy="1432273"/>
          </a:xfrm>
        </p:spPr>
        <p:txBody>
          <a:bodyPr>
            <a:normAutofit fontScale="90000"/>
          </a:bodyPr>
          <a:lstStyle/>
          <a:p>
            <a:r>
              <a:rPr lang="en-US" dirty="0"/>
              <a:t>Interviews with independent celebrants</a:t>
            </a:r>
          </a:p>
        </p:txBody>
      </p:sp>
      <p:sp>
        <p:nvSpPr>
          <p:cNvPr id="3" name="Content Placeholder 2">
            <a:extLst>
              <a:ext uri="{FF2B5EF4-FFF2-40B4-BE49-F238E27FC236}">
                <a16:creationId xmlns:a16="http://schemas.microsoft.com/office/drawing/2014/main" id="{AB72338C-85E2-9E74-4BEA-F4847465431E}"/>
              </a:ext>
            </a:extLst>
          </p:cNvPr>
          <p:cNvSpPr>
            <a:spLocks noGrp="1"/>
          </p:cNvSpPr>
          <p:nvPr>
            <p:ph idx="1"/>
          </p:nvPr>
        </p:nvSpPr>
        <p:spPr>
          <a:xfrm>
            <a:off x="342701" y="2750126"/>
            <a:ext cx="7110614" cy="3733341"/>
          </a:xfrm>
        </p:spPr>
        <p:txBody>
          <a:bodyPr>
            <a:normAutofit lnSpcReduction="10000"/>
          </a:bodyPr>
          <a:lstStyle/>
          <a:p>
            <a:r>
              <a:rPr lang="en-US" dirty="0"/>
              <a:t>One common message from the celebrants was the huge rise in celebrant-led funerals over the last two decades.</a:t>
            </a:r>
          </a:p>
          <a:p>
            <a:pPr marL="0" indent="0">
              <a:buNone/>
            </a:pPr>
            <a:endParaRPr lang="en-US" dirty="0"/>
          </a:p>
          <a:p>
            <a:r>
              <a:rPr lang="en-US" i="1" dirty="0"/>
              <a:t>‘15-20 years ago, I think 75% of funerals C of E led, with 25% other or the occasional Humanist. Now C of E services locally are fewer than 20%’</a:t>
            </a:r>
          </a:p>
          <a:p>
            <a:pPr marL="0" indent="0">
              <a:buNone/>
            </a:pPr>
            <a:endParaRPr lang="en-US" dirty="0"/>
          </a:p>
          <a:p>
            <a:r>
              <a:rPr lang="en-US" i="1" dirty="0"/>
              <a:t>‘When I trained over ten years ago, I was one of 2 in my county.  I’m now one of 300’</a:t>
            </a:r>
          </a:p>
        </p:txBody>
      </p:sp>
      <p:sp>
        <p:nvSpPr>
          <p:cNvPr id="4" name="TextBox 3">
            <a:extLst>
              <a:ext uri="{FF2B5EF4-FFF2-40B4-BE49-F238E27FC236}">
                <a16:creationId xmlns:a16="http://schemas.microsoft.com/office/drawing/2014/main" id="{3BCDD27E-712D-045B-B1BF-C9F2C7C32813}"/>
              </a:ext>
            </a:extLst>
          </p:cNvPr>
          <p:cNvSpPr txBox="1"/>
          <p:nvPr/>
        </p:nvSpPr>
        <p:spPr>
          <a:xfrm>
            <a:off x="5508434" y="1090670"/>
            <a:ext cx="184731" cy="369332"/>
          </a:xfrm>
          <a:prstGeom prst="rect">
            <a:avLst/>
          </a:prstGeom>
          <a:noFill/>
        </p:spPr>
        <p:txBody>
          <a:bodyPr wrap="none" rtlCol="0">
            <a:spAutoFit/>
          </a:bodyPr>
          <a:lstStyle/>
          <a:p>
            <a:endParaRPr lang="en-US"/>
          </a:p>
        </p:txBody>
      </p:sp>
      <p:pic>
        <p:nvPicPr>
          <p:cNvPr id="6" name="Picture 5" descr="A statue of a person with wings&#10;&#10;Description automatically generated with medium confidence">
            <a:extLst>
              <a:ext uri="{FF2B5EF4-FFF2-40B4-BE49-F238E27FC236}">
                <a16:creationId xmlns:a16="http://schemas.microsoft.com/office/drawing/2014/main" id="{53F8F249-0EF7-54CE-3776-3D867E617E0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spTree>
    <p:extLst>
      <p:ext uri="{BB962C8B-B14F-4D97-AF65-F5344CB8AC3E}">
        <p14:creationId xmlns:p14="http://schemas.microsoft.com/office/powerpoint/2010/main" val="845106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BCC7-05CB-8F41-5641-81C71073639B}"/>
              </a:ext>
            </a:extLst>
          </p:cNvPr>
          <p:cNvSpPr>
            <a:spLocks noGrp="1"/>
          </p:cNvSpPr>
          <p:nvPr>
            <p:ph type="title"/>
          </p:nvPr>
        </p:nvSpPr>
        <p:spPr>
          <a:xfrm>
            <a:off x="502878" y="559199"/>
            <a:ext cx="10380573" cy="1432273"/>
          </a:xfrm>
        </p:spPr>
        <p:txBody>
          <a:bodyPr/>
          <a:lstStyle/>
          <a:p>
            <a:r>
              <a:rPr lang="en-US" dirty="0"/>
              <a:t>What’s in a name?</a:t>
            </a:r>
          </a:p>
        </p:txBody>
      </p:sp>
      <p:sp>
        <p:nvSpPr>
          <p:cNvPr id="3" name="Content Placeholder 2">
            <a:extLst>
              <a:ext uri="{FF2B5EF4-FFF2-40B4-BE49-F238E27FC236}">
                <a16:creationId xmlns:a16="http://schemas.microsoft.com/office/drawing/2014/main" id="{AB72338C-85E2-9E74-4BEA-F4847465431E}"/>
              </a:ext>
            </a:extLst>
          </p:cNvPr>
          <p:cNvSpPr>
            <a:spLocks noGrp="1"/>
          </p:cNvSpPr>
          <p:nvPr>
            <p:ph idx="1"/>
          </p:nvPr>
        </p:nvSpPr>
        <p:spPr>
          <a:xfrm>
            <a:off x="6700838" y="3429000"/>
            <a:ext cx="5014913" cy="2273758"/>
          </a:xfrm>
        </p:spPr>
        <p:txBody>
          <a:bodyPr>
            <a:normAutofit/>
          </a:bodyPr>
          <a:lstStyle/>
          <a:p>
            <a:r>
              <a:rPr lang="en-US" sz="2400" dirty="0"/>
              <a:t>Celebrants said they were frequently mis-labelled </a:t>
            </a:r>
          </a:p>
          <a:p>
            <a:r>
              <a:rPr lang="en-US" sz="2400" dirty="0"/>
              <a:t>Humanist 	</a:t>
            </a:r>
            <a:r>
              <a:rPr lang="en-US" sz="2400" dirty="0" err="1"/>
              <a:t>Humourist</a:t>
            </a:r>
            <a:r>
              <a:rPr lang="en-US" sz="2400" dirty="0"/>
              <a:t>	Naturist</a:t>
            </a:r>
          </a:p>
          <a:p>
            <a:r>
              <a:rPr lang="en-US" sz="2400" dirty="0"/>
              <a:t>Naturalist	Celibate	Vicar</a:t>
            </a:r>
          </a:p>
          <a:p>
            <a:pPr marL="0" indent="0">
              <a:buNone/>
            </a:pPr>
            <a:endParaRPr lang="en-US" dirty="0"/>
          </a:p>
        </p:txBody>
      </p:sp>
      <p:sp>
        <p:nvSpPr>
          <p:cNvPr id="4" name="TextBox 3">
            <a:extLst>
              <a:ext uri="{FF2B5EF4-FFF2-40B4-BE49-F238E27FC236}">
                <a16:creationId xmlns:a16="http://schemas.microsoft.com/office/drawing/2014/main" id="{3BCDD27E-712D-045B-B1BF-C9F2C7C32813}"/>
              </a:ext>
            </a:extLst>
          </p:cNvPr>
          <p:cNvSpPr txBox="1"/>
          <p:nvPr/>
        </p:nvSpPr>
        <p:spPr>
          <a:xfrm>
            <a:off x="5508434" y="1090670"/>
            <a:ext cx="184731" cy="369332"/>
          </a:xfrm>
          <a:prstGeom prst="rect">
            <a:avLst/>
          </a:prstGeom>
          <a:noFill/>
        </p:spPr>
        <p:txBody>
          <a:bodyPr wrap="none" rtlCol="0">
            <a:spAutoFit/>
          </a:bodyPr>
          <a:lstStyle/>
          <a:p>
            <a:endParaRPr lang="en-US"/>
          </a:p>
        </p:txBody>
      </p:sp>
      <p:pic>
        <p:nvPicPr>
          <p:cNvPr id="6" name="Picture 5" descr="A group of people standing around a casket&#10;&#10;Description automatically generated with low confidence">
            <a:extLst>
              <a:ext uri="{FF2B5EF4-FFF2-40B4-BE49-F238E27FC236}">
                <a16:creationId xmlns:a16="http://schemas.microsoft.com/office/drawing/2014/main" id="{408A8B59-F691-FB24-DE67-5EBD0EEB34F4}"/>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2550755"/>
            <a:ext cx="6472238" cy="4307245"/>
          </a:xfrm>
          <a:prstGeom prst="rect">
            <a:avLst/>
          </a:prstGeom>
        </p:spPr>
      </p:pic>
    </p:spTree>
    <p:extLst>
      <p:ext uri="{BB962C8B-B14F-4D97-AF65-F5344CB8AC3E}">
        <p14:creationId xmlns:p14="http://schemas.microsoft.com/office/powerpoint/2010/main" val="3575993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EDF1C-6960-3E55-453A-D1EC4C5A9205}"/>
              </a:ext>
            </a:extLst>
          </p:cNvPr>
          <p:cNvSpPr>
            <a:spLocks noGrp="1"/>
          </p:cNvSpPr>
          <p:nvPr>
            <p:ph type="title"/>
          </p:nvPr>
        </p:nvSpPr>
        <p:spPr>
          <a:xfrm>
            <a:off x="761801" y="858982"/>
            <a:ext cx="10380573" cy="541193"/>
          </a:xfrm>
        </p:spPr>
        <p:txBody>
          <a:bodyPr>
            <a:normAutofit fontScale="90000"/>
          </a:bodyPr>
          <a:lstStyle/>
          <a:p>
            <a:r>
              <a:rPr lang="en-US" dirty="0"/>
              <a:t>Activity   Scenario 1	</a:t>
            </a:r>
          </a:p>
        </p:txBody>
      </p:sp>
      <p:sp>
        <p:nvSpPr>
          <p:cNvPr id="3" name="Content Placeholder 2">
            <a:extLst>
              <a:ext uri="{FF2B5EF4-FFF2-40B4-BE49-F238E27FC236}">
                <a16:creationId xmlns:a16="http://schemas.microsoft.com/office/drawing/2014/main" id="{FC2FA578-B306-C428-1172-0B41108471B1}"/>
              </a:ext>
            </a:extLst>
          </p:cNvPr>
          <p:cNvSpPr>
            <a:spLocks noGrp="1"/>
          </p:cNvSpPr>
          <p:nvPr>
            <p:ph idx="1"/>
          </p:nvPr>
        </p:nvSpPr>
        <p:spPr>
          <a:xfrm>
            <a:off x="761799" y="2753590"/>
            <a:ext cx="10381205" cy="3667991"/>
          </a:xfrm>
        </p:spPr>
        <p:txBody>
          <a:bodyPr>
            <a:normAutofit/>
          </a:bodyPr>
          <a:lstStyle/>
          <a:p>
            <a:r>
              <a:rPr lang="en-US" dirty="0"/>
              <a:t>You’re in a meeting with a woman whose husband has passed, and the telephone rings.  She answers and says ‘</a:t>
            </a:r>
            <a:r>
              <a:rPr lang="en-US" i="1" dirty="0"/>
              <a:t>Sorry, I can’t talk right now, the vicar’s here’.</a:t>
            </a:r>
          </a:p>
          <a:p>
            <a:r>
              <a:rPr lang="en-US" b="1" dirty="0"/>
              <a:t>Question – Do you respond?  If so, how?  If not, why not?</a:t>
            </a:r>
          </a:p>
          <a:p>
            <a:endParaRPr lang="en-US" b="1" dirty="0"/>
          </a:p>
          <a:p>
            <a:r>
              <a:rPr lang="en-US" dirty="0"/>
              <a:t>You’ve chosen to gently explain that you’re not a vicar / not ordained / don’t wear a dog collar.  The telephone then rings again, and once again, she says ‘</a:t>
            </a:r>
            <a:r>
              <a:rPr lang="en-US" i="1" dirty="0"/>
              <a:t>Sorry, I can’t talk now, the vicar’s here’.</a:t>
            </a:r>
          </a:p>
          <a:p>
            <a:r>
              <a:rPr lang="en-US" b="1" dirty="0"/>
              <a:t>Question – Do you respond?  If so, how?  If not, why not?</a:t>
            </a:r>
          </a:p>
          <a:p>
            <a:endParaRPr lang="en-US" i="1" dirty="0"/>
          </a:p>
          <a:p>
            <a:endParaRPr lang="en-US" dirty="0"/>
          </a:p>
        </p:txBody>
      </p:sp>
    </p:spTree>
    <p:extLst>
      <p:ext uri="{BB962C8B-B14F-4D97-AF65-F5344CB8AC3E}">
        <p14:creationId xmlns:p14="http://schemas.microsoft.com/office/powerpoint/2010/main" val="991895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BCC7-05CB-8F41-5641-81C71073639B}"/>
              </a:ext>
            </a:extLst>
          </p:cNvPr>
          <p:cNvSpPr>
            <a:spLocks noGrp="1"/>
          </p:cNvSpPr>
          <p:nvPr>
            <p:ph type="title"/>
          </p:nvPr>
        </p:nvSpPr>
        <p:spPr>
          <a:xfrm>
            <a:off x="502878" y="559199"/>
            <a:ext cx="10380573" cy="1432273"/>
          </a:xfrm>
        </p:spPr>
        <p:txBody>
          <a:bodyPr/>
          <a:lstStyle/>
          <a:p>
            <a:r>
              <a:rPr lang="en-US" dirty="0"/>
              <a:t>A religious funeral is…</a:t>
            </a:r>
          </a:p>
        </p:txBody>
      </p:sp>
      <p:sp>
        <p:nvSpPr>
          <p:cNvPr id="3" name="Content Placeholder 2">
            <a:extLst>
              <a:ext uri="{FF2B5EF4-FFF2-40B4-BE49-F238E27FC236}">
                <a16:creationId xmlns:a16="http://schemas.microsoft.com/office/drawing/2014/main" id="{AB72338C-85E2-9E74-4BEA-F4847465431E}"/>
              </a:ext>
            </a:extLst>
          </p:cNvPr>
          <p:cNvSpPr>
            <a:spLocks noGrp="1"/>
          </p:cNvSpPr>
          <p:nvPr>
            <p:ph idx="1"/>
          </p:nvPr>
        </p:nvSpPr>
        <p:spPr>
          <a:xfrm>
            <a:off x="404611" y="2676267"/>
            <a:ext cx="7353501" cy="3993574"/>
          </a:xfrm>
        </p:spPr>
        <p:txBody>
          <a:bodyPr>
            <a:normAutofit lnSpcReduction="10000"/>
          </a:bodyPr>
          <a:lstStyle/>
          <a:p>
            <a:r>
              <a:rPr lang="en-US" dirty="0"/>
              <a:t>'The inclusion of The Lord’s Prayer or anything religious’</a:t>
            </a:r>
          </a:p>
          <a:p>
            <a:r>
              <a:rPr lang="en-US" dirty="0"/>
              <a:t>‘A religious committal’</a:t>
            </a:r>
          </a:p>
          <a:p>
            <a:r>
              <a:rPr lang="en-US" dirty="0"/>
              <a:t>‘Having something like The Lord’s Prayer doesn’t make it religious, it just gives it a religious </a:t>
            </a:r>
            <a:r>
              <a:rPr lang="en-US" dirty="0" err="1"/>
              <a:t>bias’</a:t>
            </a:r>
            <a:endParaRPr lang="en-US" dirty="0"/>
          </a:p>
          <a:p>
            <a:r>
              <a:rPr lang="en-US" dirty="0"/>
              <a:t>‘My services that include religious content aren’t religious, because I’m not religious.  It’s the element of religious rites that makes a service religious’</a:t>
            </a:r>
          </a:p>
          <a:p>
            <a:r>
              <a:rPr lang="en-US" dirty="0"/>
              <a:t>‘I don’t invite people to join in with the Lord’s Prayer and I don’t believe in prayer.  Therefore, it’s not religious, it’s just me reading words, as I would a poem’.</a:t>
            </a:r>
          </a:p>
        </p:txBody>
      </p:sp>
      <p:sp>
        <p:nvSpPr>
          <p:cNvPr id="4" name="TextBox 3">
            <a:extLst>
              <a:ext uri="{FF2B5EF4-FFF2-40B4-BE49-F238E27FC236}">
                <a16:creationId xmlns:a16="http://schemas.microsoft.com/office/drawing/2014/main" id="{3BCDD27E-712D-045B-B1BF-C9F2C7C32813}"/>
              </a:ext>
            </a:extLst>
          </p:cNvPr>
          <p:cNvSpPr txBox="1"/>
          <p:nvPr/>
        </p:nvSpPr>
        <p:spPr>
          <a:xfrm>
            <a:off x="5508434" y="1090670"/>
            <a:ext cx="184731" cy="369332"/>
          </a:xfrm>
          <a:prstGeom prst="rect">
            <a:avLst/>
          </a:prstGeom>
          <a:noFill/>
        </p:spPr>
        <p:txBody>
          <a:bodyPr wrap="none" rtlCol="0">
            <a:spAutoFit/>
          </a:bodyPr>
          <a:lstStyle/>
          <a:p>
            <a:endParaRPr lang="en-US"/>
          </a:p>
        </p:txBody>
      </p:sp>
      <p:pic>
        <p:nvPicPr>
          <p:cNvPr id="6" name="Picture 5" descr="A group of people sitting in a church&#10;&#10;Description automatically generated with medium confidence">
            <a:extLst>
              <a:ext uri="{FF2B5EF4-FFF2-40B4-BE49-F238E27FC236}">
                <a16:creationId xmlns:a16="http://schemas.microsoft.com/office/drawing/2014/main" id="{1382A7A4-6139-9162-359C-CDD303A7610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758112" y="0"/>
            <a:ext cx="4572000" cy="6858000"/>
          </a:xfrm>
          <a:prstGeom prst="rect">
            <a:avLst/>
          </a:prstGeom>
        </p:spPr>
      </p:pic>
    </p:spTree>
    <p:extLst>
      <p:ext uri="{BB962C8B-B14F-4D97-AF65-F5344CB8AC3E}">
        <p14:creationId xmlns:p14="http://schemas.microsoft.com/office/powerpoint/2010/main" val="850803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linds(horizontal)">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BBCC7-05CB-8F41-5641-81C71073639B}"/>
              </a:ext>
            </a:extLst>
          </p:cNvPr>
          <p:cNvSpPr>
            <a:spLocks noGrp="1"/>
          </p:cNvSpPr>
          <p:nvPr>
            <p:ph type="title"/>
          </p:nvPr>
        </p:nvSpPr>
        <p:spPr>
          <a:xfrm>
            <a:off x="318147" y="520594"/>
            <a:ext cx="10380573" cy="1432273"/>
          </a:xfrm>
        </p:spPr>
        <p:txBody>
          <a:bodyPr/>
          <a:lstStyle/>
          <a:p>
            <a:r>
              <a:rPr lang="en-US" dirty="0"/>
              <a:t>Guiding people around religious content…</a:t>
            </a:r>
          </a:p>
        </p:txBody>
      </p:sp>
      <p:sp>
        <p:nvSpPr>
          <p:cNvPr id="3" name="Content Placeholder 2">
            <a:extLst>
              <a:ext uri="{FF2B5EF4-FFF2-40B4-BE49-F238E27FC236}">
                <a16:creationId xmlns:a16="http://schemas.microsoft.com/office/drawing/2014/main" id="{AB72338C-85E2-9E74-4BEA-F4847465431E}"/>
              </a:ext>
            </a:extLst>
          </p:cNvPr>
          <p:cNvSpPr>
            <a:spLocks noGrp="1"/>
          </p:cNvSpPr>
          <p:nvPr>
            <p:ph idx="1"/>
          </p:nvPr>
        </p:nvSpPr>
        <p:spPr>
          <a:xfrm>
            <a:off x="318147" y="3114675"/>
            <a:ext cx="8540103" cy="3600450"/>
          </a:xfrm>
        </p:spPr>
        <p:txBody>
          <a:bodyPr>
            <a:normAutofit/>
          </a:bodyPr>
          <a:lstStyle/>
          <a:p>
            <a:r>
              <a:rPr lang="en-US" dirty="0"/>
              <a:t>Some celebrants actively ask if people would like religious content (such as the Lord’s prayer), some don’t mention it until the family do, some actively dissuade people.</a:t>
            </a:r>
          </a:p>
          <a:p>
            <a:r>
              <a:rPr lang="en-US" dirty="0"/>
              <a:t> </a:t>
            </a:r>
            <a:r>
              <a:rPr lang="en-US" i="1" dirty="0"/>
              <a:t>‘I think a few years ago, a lot of people put in the Lord’s Prayer for Aunt Betty, because otherwise she doesn’t feel that it’s a real funeral’</a:t>
            </a:r>
          </a:p>
          <a:p>
            <a:r>
              <a:rPr lang="en-US" i="1" dirty="0"/>
              <a:t>‘People have the Lord’s Prayer to hedge their bets’</a:t>
            </a:r>
          </a:p>
          <a:p>
            <a:r>
              <a:rPr lang="en-US" i="1" dirty="0"/>
              <a:t>‘Some people feel that, without a hymn, it isn’t a proper service’</a:t>
            </a:r>
          </a:p>
          <a:p>
            <a:endParaRPr lang="en-US" dirty="0"/>
          </a:p>
        </p:txBody>
      </p:sp>
      <p:sp>
        <p:nvSpPr>
          <p:cNvPr id="4" name="TextBox 3">
            <a:extLst>
              <a:ext uri="{FF2B5EF4-FFF2-40B4-BE49-F238E27FC236}">
                <a16:creationId xmlns:a16="http://schemas.microsoft.com/office/drawing/2014/main" id="{3BCDD27E-712D-045B-B1BF-C9F2C7C32813}"/>
              </a:ext>
            </a:extLst>
          </p:cNvPr>
          <p:cNvSpPr txBox="1"/>
          <p:nvPr/>
        </p:nvSpPr>
        <p:spPr>
          <a:xfrm>
            <a:off x="5508434" y="1090670"/>
            <a:ext cx="184731" cy="369332"/>
          </a:xfrm>
          <a:prstGeom prst="rect">
            <a:avLst/>
          </a:prstGeom>
          <a:noFill/>
        </p:spPr>
        <p:txBody>
          <a:bodyPr wrap="none" rtlCol="0">
            <a:spAutoFit/>
          </a:bodyPr>
          <a:lstStyle/>
          <a:p>
            <a:endParaRPr lang="en-US"/>
          </a:p>
        </p:txBody>
      </p:sp>
      <p:pic>
        <p:nvPicPr>
          <p:cNvPr id="8" name="Picture 7" descr="A picture containing wax, candle, flame, heat&#10;&#10;Description automatically generated">
            <a:extLst>
              <a:ext uri="{FF2B5EF4-FFF2-40B4-BE49-F238E27FC236}">
                <a16:creationId xmlns:a16="http://schemas.microsoft.com/office/drawing/2014/main" id="{F395ADE2-D0AD-7191-141F-A213BDAD70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01138" y="2530793"/>
            <a:ext cx="3090862" cy="4327207"/>
          </a:xfrm>
          <a:prstGeom prst="rect">
            <a:avLst/>
          </a:prstGeom>
        </p:spPr>
      </p:pic>
    </p:spTree>
    <p:extLst>
      <p:ext uri="{BB962C8B-B14F-4D97-AF65-F5344CB8AC3E}">
        <p14:creationId xmlns:p14="http://schemas.microsoft.com/office/powerpoint/2010/main" val="2375249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578E-A8E1-A137-98FE-7E99E64D91AD}"/>
              </a:ext>
            </a:extLst>
          </p:cNvPr>
          <p:cNvSpPr>
            <a:spLocks noGrp="1"/>
          </p:cNvSpPr>
          <p:nvPr>
            <p:ph type="title"/>
          </p:nvPr>
        </p:nvSpPr>
        <p:spPr>
          <a:xfrm>
            <a:off x="633211" y="1154132"/>
            <a:ext cx="10380573" cy="1155556"/>
          </a:xfrm>
        </p:spPr>
        <p:txBody>
          <a:bodyPr>
            <a:normAutofit fontScale="90000"/>
          </a:bodyPr>
          <a:lstStyle/>
          <a:p>
            <a:r>
              <a:rPr lang="en-US" dirty="0"/>
              <a:t>Understanding your own spiritual / religious perspective to understand and guide others	</a:t>
            </a:r>
          </a:p>
        </p:txBody>
      </p:sp>
      <p:sp>
        <p:nvSpPr>
          <p:cNvPr id="3" name="Content Placeholder 2">
            <a:extLst>
              <a:ext uri="{FF2B5EF4-FFF2-40B4-BE49-F238E27FC236}">
                <a16:creationId xmlns:a16="http://schemas.microsoft.com/office/drawing/2014/main" id="{F5D2A7F1-0B81-69C5-6207-DB1CAE56038F}"/>
              </a:ext>
            </a:extLst>
          </p:cNvPr>
          <p:cNvSpPr>
            <a:spLocks noGrp="1"/>
          </p:cNvSpPr>
          <p:nvPr>
            <p:ph idx="1"/>
          </p:nvPr>
        </p:nvSpPr>
        <p:spPr>
          <a:xfrm>
            <a:off x="633211" y="2514599"/>
            <a:ext cx="10381205" cy="3743325"/>
          </a:xfrm>
        </p:spPr>
        <p:txBody>
          <a:bodyPr>
            <a:normAutofit/>
          </a:bodyPr>
          <a:lstStyle/>
          <a:p>
            <a:endParaRPr lang="en-US" sz="2800" dirty="0"/>
          </a:p>
          <a:p>
            <a:r>
              <a:rPr lang="en-US" sz="3600" dirty="0"/>
              <a:t>We all have our own personal belief systems, and in order for a Celebrant to be able to guide a family, we have to understand our starting point.  Celebrants have different ways of guiding people.  </a:t>
            </a:r>
          </a:p>
          <a:p>
            <a:endParaRPr lang="en-US" sz="2800" dirty="0"/>
          </a:p>
        </p:txBody>
      </p:sp>
    </p:spTree>
    <p:extLst>
      <p:ext uri="{BB962C8B-B14F-4D97-AF65-F5344CB8AC3E}">
        <p14:creationId xmlns:p14="http://schemas.microsoft.com/office/powerpoint/2010/main" val="1469590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C9BC-5891-2642-137F-8D935F9BF326}"/>
              </a:ext>
            </a:extLst>
          </p:cNvPr>
          <p:cNvSpPr>
            <a:spLocks noGrp="1"/>
          </p:cNvSpPr>
          <p:nvPr>
            <p:ph type="title"/>
          </p:nvPr>
        </p:nvSpPr>
        <p:spPr>
          <a:xfrm>
            <a:off x="762431" y="401782"/>
            <a:ext cx="10380573" cy="1432273"/>
          </a:xfrm>
        </p:spPr>
        <p:txBody>
          <a:bodyPr/>
          <a:lstStyle/>
          <a:p>
            <a:r>
              <a:rPr lang="en-US" dirty="0"/>
              <a:t>Activity – Scenario 1	</a:t>
            </a:r>
          </a:p>
        </p:txBody>
      </p:sp>
      <p:sp>
        <p:nvSpPr>
          <p:cNvPr id="3" name="Content Placeholder 2">
            <a:extLst>
              <a:ext uri="{FF2B5EF4-FFF2-40B4-BE49-F238E27FC236}">
                <a16:creationId xmlns:a16="http://schemas.microsoft.com/office/drawing/2014/main" id="{8F6AF1D6-A489-3AF4-795D-195C5D459FCB}"/>
              </a:ext>
            </a:extLst>
          </p:cNvPr>
          <p:cNvSpPr>
            <a:spLocks noGrp="1"/>
          </p:cNvSpPr>
          <p:nvPr>
            <p:ph idx="1"/>
          </p:nvPr>
        </p:nvSpPr>
        <p:spPr>
          <a:xfrm>
            <a:off x="762431" y="2680855"/>
            <a:ext cx="10381205" cy="3775363"/>
          </a:xfrm>
        </p:spPr>
        <p:txBody>
          <a:bodyPr>
            <a:normAutofit lnSpcReduction="10000"/>
          </a:bodyPr>
          <a:lstStyle/>
          <a:p>
            <a:r>
              <a:rPr lang="en-US" dirty="0"/>
              <a:t>You’re meeting a family and they tell you that they’re not sure if they should include the Lord’s Prayer or a hymn in the service.  Their 93-year-old Mum was Church of England affiliated, and went to Sunday school as a child, but wasn’t a regular churchgoer.  She liked watching ‘Songs of Praise’ on a Sunday afternoon.  The two grown up children </a:t>
            </a:r>
            <a:r>
              <a:rPr lang="en-US" dirty="0" err="1"/>
              <a:t>organising</a:t>
            </a:r>
            <a:r>
              <a:rPr lang="en-US" dirty="0"/>
              <a:t> the service have no interest in religion.</a:t>
            </a:r>
          </a:p>
          <a:p>
            <a:endParaRPr lang="en-US" dirty="0"/>
          </a:p>
          <a:p>
            <a:r>
              <a:rPr lang="en-US" i="1" dirty="0"/>
              <a:t>How do you guide them through the options and help them decide?</a:t>
            </a:r>
          </a:p>
          <a:p>
            <a:r>
              <a:rPr lang="en-US" i="1" dirty="0"/>
              <a:t>What factors are important here?</a:t>
            </a:r>
          </a:p>
          <a:p>
            <a:r>
              <a:rPr lang="en-US" i="1" dirty="0"/>
              <a:t>How does your own belief affect your guidance and influence the family?</a:t>
            </a:r>
          </a:p>
        </p:txBody>
      </p:sp>
    </p:spTree>
    <p:extLst>
      <p:ext uri="{BB962C8B-B14F-4D97-AF65-F5344CB8AC3E}">
        <p14:creationId xmlns:p14="http://schemas.microsoft.com/office/powerpoint/2010/main" val="385393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C9BC-5891-2642-137F-8D935F9BF326}"/>
              </a:ext>
            </a:extLst>
          </p:cNvPr>
          <p:cNvSpPr>
            <a:spLocks noGrp="1"/>
          </p:cNvSpPr>
          <p:nvPr>
            <p:ph type="title"/>
          </p:nvPr>
        </p:nvSpPr>
        <p:spPr>
          <a:xfrm>
            <a:off x="763063" y="401782"/>
            <a:ext cx="10380573" cy="1076817"/>
          </a:xfrm>
        </p:spPr>
        <p:txBody>
          <a:bodyPr/>
          <a:lstStyle/>
          <a:p>
            <a:r>
              <a:rPr lang="en-US" dirty="0"/>
              <a:t>Activity – Scenario 2	</a:t>
            </a:r>
          </a:p>
        </p:txBody>
      </p:sp>
      <p:sp>
        <p:nvSpPr>
          <p:cNvPr id="3" name="Content Placeholder 2">
            <a:extLst>
              <a:ext uri="{FF2B5EF4-FFF2-40B4-BE49-F238E27FC236}">
                <a16:creationId xmlns:a16="http://schemas.microsoft.com/office/drawing/2014/main" id="{8F6AF1D6-A489-3AF4-795D-195C5D459FCB}"/>
              </a:ext>
            </a:extLst>
          </p:cNvPr>
          <p:cNvSpPr>
            <a:spLocks noGrp="1"/>
          </p:cNvSpPr>
          <p:nvPr>
            <p:ph idx="1"/>
          </p:nvPr>
        </p:nvSpPr>
        <p:spPr>
          <a:xfrm>
            <a:off x="762431" y="2784763"/>
            <a:ext cx="10381205" cy="3792681"/>
          </a:xfrm>
        </p:spPr>
        <p:txBody>
          <a:bodyPr>
            <a:normAutofit fontScale="77500" lnSpcReduction="20000"/>
          </a:bodyPr>
          <a:lstStyle/>
          <a:p>
            <a:r>
              <a:rPr lang="en-US" dirty="0"/>
              <a:t>You’re meeting a father (in his mid-70s) who is arranging the funeral for his 48-year-old son. The father’s wife died three years ago, and his son leaves two teenage children, and has no current partner.  The children aren’t coping well, so the father is dealing with arrangements.</a:t>
            </a:r>
          </a:p>
          <a:p>
            <a:r>
              <a:rPr lang="en-US" dirty="0"/>
              <a:t>He says that he has no faith, but his late wife was a church-goer and so her service included prayers, a bible reading and a couple of hymns.  His son had no religious leanings at all, and nor do his children.  </a:t>
            </a:r>
          </a:p>
          <a:p>
            <a:r>
              <a:rPr lang="en-US" dirty="0"/>
              <a:t>He then says that if his wife was here, she would be adamant that there should be some religious content.  He doesn’t like God at the moment but is very much torn because he also wants to respect his late-wife’s beliefs. </a:t>
            </a:r>
          </a:p>
          <a:p>
            <a:endParaRPr lang="en-US" dirty="0"/>
          </a:p>
          <a:p>
            <a:r>
              <a:rPr lang="en-US" i="1" dirty="0"/>
              <a:t>How do you guide them through the options and help them decide?</a:t>
            </a:r>
          </a:p>
          <a:p>
            <a:r>
              <a:rPr lang="en-US" i="1" dirty="0"/>
              <a:t>What factors are important here?</a:t>
            </a:r>
          </a:p>
          <a:p>
            <a:r>
              <a:rPr lang="en-US" i="1" dirty="0"/>
              <a:t>How does your own belief affect your guidance and influence the family?</a:t>
            </a:r>
          </a:p>
        </p:txBody>
      </p:sp>
    </p:spTree>
    <p:extLst>
      <p:ext uri="{BB962C8B-B14F-4D97-AF65-F5344CB8AC3E}">
        <p14:creationId xmlns:p14="http://schemas.microsoft.com/office/powerpoint/2010/main" val="2023379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A6BD4-F025-0657-5655-85BDFADB49B0}"/>
              </a:ext>
            </a:extLst>
          </p:cNvPr>
          <p:cNvSpPr>
            <a:spLocks noGrp="1"/>
          </p:cNvSpPr>
          <p:nvPr>
            <p:ph type="title"/>
          </p:nvPr>
        </p:nvSpPr>
        <p:spPr/>
        <p:txBody>
          <a:bodyPr>
            <a:normAutofit/>
          </a:bodyPr>
          <a:lstStyle/>
          <a:p>
            <a:r>
              <a:rPr lang="en-US" dirty="0"/>
              <a:t>Aim of session		</a:t>
            </a:r>
          </a:p>
        </p:txBody>
      </p:sp>
      <p:sp>
        <p:nvSpPr>
          <p:cNvPr id="3" name="Content Placeholder 2">
            <a:extLst>
              <a:ext uri="{FF2B5EF4-FFF2-40B4-BE49-F238E27FC236}">
                <a16:creationId xmlns:a16="http://schemas.microsoft.com/office/drawing/2014/main" id="{765CBFB9-AF35-C37B-2C73-55DF84011381}"/>
              </a:ext>
            </a:extLst>
          </p:cNvPr>
          <p:cNvSpPr>
            <a:spLocks noGrp="1"/>
          </p:cNvSpPr>
          <p:nvPr>
            <p:ph idx="1"/>
          </p:nvPr>
        </p:nvSpPr>
        <p:spPr/>
        <p:txBody>
          <a:bodyPr>
            <a:normAutofit/>
          </a:bodyPr>
          <a:lstStyle/>
          <a:p>
            <a:pPr marL="342900" indent="-342900">
              <a:buFont typeface="Arial" panose="020B0604020202020204" pitchFamily="34" charset="0"/>
              <a:buChar char="•"/>
            </a:pPr>
            <a:r>
              <a:rPr lang="en-US" dirty="0"/>
              <a:t>The purpose of this session is to introduce some of the research findings from the Faith in Funerals project and relate them to how a celebrant can better support families when they are arranging funerals services for their loved ones</a:t>
            </a:r>
          </a:p>
        </p:txBody>
      </p:sp>
    </p:spTree>
    <p:extLst>
      <p:ext uri="{BB962C8B-B14F-4D97-AF65-F5344CB8AC3E}">
        <p14:creationId xmlns:p14="http://schemas.microsoft.com/office/powerpoint/2010/main" val="4219453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0C9BC-5891-2642-137F-8D935F9BF326}"/>
              </a:ext>
            </a:extLst>
          </p:cNvPr>
          <p:cNvSpPr>
            <a:spLocks noGrp="1"/>
          </p:cNvSpPr>
          <p:nvPr>
            <p:ph type="title"/>
          </p:nvPr>
        </p:nvSpPr>
        <p:spPr>
          <a:xfrm>
            <a:off x="762431" y="401782"/>
            <a:ext cx="10380573" cy="1432273"/>
          </a:xfrm>
        </p:spPr>
        <p:txBody>
          <a:bodyPr/>
          <a:lstStyle/>
          <a:p>
            <a:r>
              <a:rPr lang="en-US" dirty="0"/>
              <a:t>Activity – Scenario 3	</a:t>
            </a:r>
          </a:p>
        </p:txBody>
      </p:sp>
      <p:sp>
        <p:nvSpPr>
          <p:cNvPr id="3" name="Content Placeholder 2">
            <a:extLst>
              <a:ext uri="{FF2B5EF4-FFF2-40B4-BE49-F238E27FC236}">
                <a16:creationId xmlns:a16="http://schemas.microsoft.com/office/drawing/2014/main" id="{8F6AF1D6-A489-3AF4-795D-195C5D459FCB}"/>
              </a:ext>
            </a:extLst>
          </p:cNvPr>
          <p:cNvSpPr>
            <a:spLocks noGrp="1"/>
          </p:cNvSpPr>
          <p:nvPr>
            <p:ph idx="1"/>
          </p:nvPr>
        </p:nvSpPr>
        <p:spPr>
          <a:xfrm>
            <a:off x="762431" y="2680855"/>
            <a:ext cx="10381205" cy="3775363"/>
          </a:xfrm>
        </p:spPr>
        <p:txBody>
          <a:bodyPr>
            <a:normAutofit fontScale="77500" lnSpcReduction="20000"/>
          </a:bodyPr>
          <a:lstStyle/>
          <a:p>
            <a:r>
              <a:rPr lang="en-US" dirty="0"/>
              <a:t>You meet with the large family of a 60-year-old man who has died.  He loved football and rugby and would belt out ‘Abide with me’ on FA Cup final day and ‘Jerusalem’ at England rugby matches. But, at the same time, he would have described himself as an atheist.  He has one sports-mad daughter in her 30s and one son who hates sports.</a:t>
            </a:r>
          </a:p>
          <a:p>
            <a:r>
              <a:rPr lang="en-US" dirty="0"/>
              <a:t>His wife is very passive and just wants everyone to be happy.  His uncle, however, is a retired vicar, and although he doesn’t want to take the service, he is very much pushing for it to be a religious service.  He’s becoming quite animated. There appears to be some conflict in the room about this aspect of the service. </a:t>
            </a:r>
          </a:p>
          <a:p>
            <a:endParaRPr lang="en-US" dirty="0"/>
          </a:p>
          <a:p>
            <a:r>
              <a:rPr lang="en-US" i="1" dirty="0"/>
              <a:t>How do you guide them through the options and help them decide?</a:t>
            </a:r>
          </a:p>
          <a:p>
            <a:r>
              <a:rPr lang="en-US" i="1" dirty="0"/>
              <a:t>What factors are important here?</a:t>
            </a:r>
          </a:p>
          <a:p>
            <a:r>
              <a:rPr lang="en-US" i="1" dirty="0"/>
              <a:t>How does your own belief affect your guidance and influence the family?</a:t>
            </a:r>
          </a:p>
        </p:txBody>
      </p:sp>
    </p:spTree>
    <p:extLst>
      <p:ext uri="{BB962C8B-B14F-4D97-AF65-F5344CB8AC3E}">
        <p14:creationId xmlns:p14="http://schemas.microsoft.com/office/powerpoint/2010/main" val="2020099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023F-4635-A13A-0636-9A4826C668A4}"/>
              </a:ext>
            </a:extLst>
          </p:cNvPr>
          <p:cNvSpPr>
            <a:spLocks noGrp="1"/>
          </p:cNvSpPr>
          <p:nvPr>
            <p:ph type="title"/>
          </p:nvPr>
        </p:nvSpPr>
        <p:spPr/>
        <p:txBody>
          <a:bodyPr/>
          <a:lstStyle/>
          <a:p>
            <a:r>
              <a:rPr lang="en-US" dirty="0"/>
              <a:t>Feedback to the group	</a:t>
            </a:r>
          </a:p>
        </p:txBody>
      </p:sp>
      <p:sp>
        <p:nvSpPr>
          <p:cNvPr id="3" name="Content Placeholder 2">
            <a:extLst>
              <a:ext uri="{FF2B5EF4-FFF2-40B4-BE49-F238E27FC236}">
                <a16:creationId xmlns:a16="http://schemas.microsoft.com/office/drawing/2014/main" id="{870973AA-CBD4-AE78-BF89-047A871362BB}"/>
              </a:ext>
            </a:extLst>
          </p:cNvPr>
          <p:cNvSpPr>
            <a:spLocks noGrp="1"/>
          </p:cNvSpPr>
          <p:nvPr>
            <p:ph idx="1"/>
          </p:nvPr>
        </p:nvSpPr>
        <p:spPr/>
        <p:txBody>
          <a:bodyPr>
            <a:normAutofit/>
          </a:bodyPr>
          <a:lstStyle/>
          <a:p>
            <a:pPr algn="ctr"/>
            <a:r>
              <a:rPr lang="en-US" sz="4800" dirty="0"/>
              <a:t>After hearing people’s feedback, would you do anything differently?</a:t>
            </a:r>
          </a:p>
        </p:txBody>
      </p:sp>
    </p:spTree>
    <p:extLst>
      <p:ext uri="{BB962C8B-B14F-4D97-AF65-F5344CB8AC3E}">
        <p14:creationId xmlns:p14="http://schemas.microsoft.com/office/powerpoint/2010/main" val="2436155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D825-8F78-E8F0-9F7D-254EE8820CCB}"/>
              </a:ext>
            </a:extLst>
          </p:cNvPr>
          <p:cNvSpPr>
            <a:spLocks noGrp="1"/>
          </p:cNvSpPr>
          <p:nvPr>
            <p:ph type="title"/>
          </p:nvPr>
        </p:nvSpPr>
        <p:spPr>
          <a:xfrm>
            <a:off x="1205345" y="804520"/>
            <a:ext cx="9849509" cy="769638"/>
          </a:xfrm>
        </p:spPr>
        <p:txBody>
          <a:bodyPr>
            <a:noAutofit/>
          </a:bodyPr>
          <a:lstStyle/>
          <a:p>
            <a:pPr algn="ctr"/>
            <a:r>
              <a:rPr lang="en-US" sz="3200" dirty="0"/>
              <a:t>Religious / spiritual beliefs  are personal for each of us.  </a:t>
            </a:r>
          </a:p>
        </p:txBody>
      </p:sp>
      <p:sp>
        <p:nvSpPr>
          <p:cNvPr id="3" name="Content Placeholder 2">
            <a:extLst>
              <a:ext uri="{FF2B5EF4-FFF2-40B4-BE49-F238E27FC236}">
                <a16:creationId xmlns:a16="http://schemas.microsoft.com/office/drawing/2014/main" id="{0F45ADBC-FE12-607D-CB12-B9FD5707ADE3}"/>
              </a:ext>
            </a:extLst>
          </p:cNvPr>
          <p:cNvSpPr>
            <a:spLocks noGrp="1"/>
          </p:cNvSpPr>
          <p:nvPr>
            <p:ph idx="1"/>
          </p:nvPr>
        </p:nvSpPr>
        <p:spPr>
          <a:xfrm>
            <a:off x="498764" y="2566555"/>
            <a:ext cx="11232571" cy="4019983"/>
          </a:xfrm>
        </p:spPr>
        <p:txBody>
          <a:bodyPr>
            <a:normAutofit/>
          </a:bodyPr>
          <a:lstStyle/>
          <a:p>
            <a:pPr algn="ctr"/>
            <a:r>
              <a:rPr lang="en-GB" sz="2000" b="1" dirty="0"/>
              <a:t>Hackney Marshes vs Church!</a:t>
            </a:r>
          </a:p>
          <a:p>
            <a:r>
              <a:rPr lang="en-US" sz="2000" dirty="0"/>
              <a:t>Here’s an example of how one family worked through their Mum and Dad’s services (who died within a short time of each other - Dad first, then Mum) with different religious viewpoints within the family</a:t>
            </a:r>
            <a:r>
              <a:rPr lang="en-GB" sz="2000" b="1" dirty="0"/>
              <a:t>…</a:t>
            </a:r>
          </a:p>
          <a:p>
            <a:r>
              <a:rPr lang="en-GB" sz="2000" i="1" dirty="0"/>
              <a:t>‘The Hackney Marshes were my Dad’s church.  He was a big Arsenal fan, but every Sunday was at the Marshes. Mum did church, and so wanted a hymn, a prayer and the Lord’s prayer. She was adamant.  </a:t>
            </a:r>
          </a:p>
          <a:p>
            <a:r>
              <a:rPr lang="en-GB" sz="2000" i="1" dirty="0"/>
              <a:t>So, we compromised and had Abide with me. Dad would have liked that as it’s sung at Wembley every year, and Arsenal have won more FA Cups than everyone else.</a:t>
            </a:r>
          </a:p>
          <a:p>
            <a:r>
              <a:rPr lang="en-GB" sz="2000" i="1" dirty="0"/>
              <a:t>At Mum’s service, we had much more of a proper religious feeling as that was more for her.  But not too much, because we’re (us kids) are not really into it!’</a:t>
            </a:r>
          </a:p>
        </p:txBody>
      </p:sp>
    </p:spTree>
    <p:extLst>
      <p:ext uri="{BB962C8B-B14F-4D97-AF65-F5344CB8AC3E}">
        <p14:creationId xmlns:p14="http://schemas.microsoft.com/office/powerpoint/2010/main" val="1478010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67A7-D34F-784F-664B-DA2F2A116AFF}"/>
              </a:ext>
            </a:extLst>
          </p:cNvPr>
          <p:cNvSpPr>
            <a:spLocks noGrp="1"/>
          </p:cNvSpPr>
          <p:nvPr>
            <p:ph type="title"/>
          </p:nvPr>
        </p:nvSpPr>
        <p:spPr/>
        <p:txBody>
          <a:bodyPr>
            <a:normAutofit fontScale="90000"/>
          </a:bodyPr>
          <a:lstStyle/>
          <a:p>
            <a:pPr algn="ctr"/>
            <a:r>
              <a:rPr lang="en-US" sz="3600" dirty="0"/>
              <a:t>Family interviews – One person interviewed had organized 5 funerals in 4 years and had a range of officiants.  </a:t>
            </a:r>
            <a:br>
              <a:rPr lang="en-US" dirty="0"/>
            </a:br>
            <a:r>
              <a:rPr lang="en-US" dirty="0"/>
              <a:t>	</a:t>
            </a:r>
          </a:p>
        </p:txBody>
      </p:sp>
      <p:sp>
        <p:nvSpPr>
          <p:cNvPr id="3" name="Content Placeholder 2">
            <a:extLst>
              <a:ext uri="{FF2B5EF4-FFF2-40B4-BE49-F238E27FC236}">
                <a16:creationId xmlns:a16="http://schemas.microsoft.com/office/drawing/2014/main" id="{EC677EE1-F2A5-5A75-C3E1-80F2A6EE27F4}"/>
              </a:ext>
            </a:extLst>
          </p:cNvPr>
          <p:cNvSpPr>
            <a:spLocks noGrp="1"/>
          </p:cNvSpPr>
          <p:nvPr>
            <p:ph idx="1"/>
          </p:nvPr>
        </p:nvSpPr>
        <p:spPr>
          <a:xfrm>
            <a:off x="356582" y="2638665"/>
            <a:ext cx="11191009" cy="4219335"/>
          </a:xfrm>
        </p:spPr>
        <p:txBody>
          <a:bodyPr>
            <a:normAutofit/>
          </a:bodyPr>
          <a:lstStyle/>
          <a:p>
            <a:r>
              <a:rPr lang="en-US" dirty="0"/>
              <a:t>Her Dad’s service was led by a family-friend minister.  This was a personal service, but she had no choice of readings.</a:t>
            </a:r>
          </a:p>
          <a:p>
            <a:r>
              <a:rPr lang="en-US" dirty="0"/>
              <a:t>Her Nan’s was led by an unknown minister, and she described this as one of the most impersonal / worst experiences of her life.  </a:t>
            </a:r>
            <a:r>
              <a:rPr lang="en-US" i="1" dirty="0"/>
              <a:t>‘I’ll remember that for the rest of my life, but not for any good reason’</a:t>
            </a:r>
          </a:p>
          <a:p>
            <a:r>
              <a:rPr lang="en-US" dirty="0"/>
              <a:t>She arranged one for a good friend, led by a celebrant.  She described this service as being personal but far too scripted.</a:t>
            </a:r>
          </a:p>
          <a:p>
            <a:r>
              <a:rPr lang="en-US" dirty="0"/>
              <a:t>She then arranged her Mother and Father-in-laws’ services.  For these, the family had another celebrant, who she described as ‘less-scripted’, and  ‘personal, warm and perfect’</a:t>
            </a:r>
          </a:p>
        </p:txBody>
      </p:sp>
    </p:spTree>
    <p:extLst>
      <p:ext uri="{BB962C8B-B14F-4D97-AF65-F5344CB8AC3E}">
        <p14:creationId xmlns:p14="http://schemas.microsoft.com/office/powerpoint/2010/main" val="2150421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567A7-D34F-784F-664B-DA2F2A116AFF}"/>
              </a:ext>
            </a:extLst>
          </p:cNvPr>
          <p:cNvSpPr>
            <a:spLocks noGrp="1"/>
          </p:cNvSpPr>
          <p:nvPr>
            <p:ph type="title"/>
          </p:nvPr>
        </p:nvSpPr>
        <p:spPr>
          <a:xfrm>
            <a:off x="905713" y="599209"/>
            <a:ext cx="10380573" cy="1432273"/>
          </a:xfrm>
        </p:spPr>
        <p:txBody>
          <a:bodyPr>
            <a:normAutofit/>
          </a:bodyPr>
          <a:lstStyle/>
          <a:p>
            <a:r>
              <a:rPr lang="en-US" sz="3600" dirty="0"/>
              <a:t>Family interviews – a few quotes from our family interviews about their celebrant experience </a:t>
            </a:r>
          </a:p>
        </p:txBody>
      </p:sp>
      <p:sp>
        <p:nvSpPr>
          <p:cNvPr id="3" name="Content Placeholder 2">
            <a:extLst>
              <a:ext uri="{FF2B5EF4-FFF2-40B4-BE49-F238E27FC236}">
                <a16:creationId xmlns:a16="http://schemas.microsoft.com/office/drawing/2014/main" id="{EC677EE1-F2A5-5A75-C3E1-80F2A6EE27F4}"/>
              </a:ext>
            </a:extLst>
          </p:cNvPr>
          <p:cNvSpPr>
            <a:spLocks noGrp="1"/>
          </p:cNvSpPr>
          <p:nvPr>
            <p:ph idx="1"/>
          </p:nvPr>
        </p:nvSpPr>
        <p:spPr>
          <a:xfrm>
            <a:off x="1394429" y="2669366"/>
            <a:ext cx="9603275" cy="3794759"/>
          </a:xfrm>
        </p:spPr>
        <p:txBody>
          <a:bodyPr>
            <a:normAutofit/>
          </a:bodyPr>
          <a:lstStyle/>
          <a:p>
            <a:r>
              <a:rPr lang="en-US" i="1" dirty="0"/>
              <a:t>‘We chose our celebrant carefully as we wanted someone who would go out of their way to make the service personal, interesting and – at times – happy, during a sad occasion.  And they did’</a:t>
            </a:r>
          </a:p>
          <a:p>
            <a:r>
              <a:rPr lang="en-US" i="1" dirty="0"/>
              <a:t>‘We chose someone who was comfortable with the religious parts of the service – Psalm 23 / Morning has broken / The Lord’s Prayer, and we didn’t feel that that made it too religious’</a:t>
            </a:r>
          </a:p>
          <a:p>
            <a:r>
              <a:rPr lang="en-US" i="1" dirty="0"/>
              <a:t>‘The celebrant was </a:t>
            </a:r>
            <a:r>
              <a:rPr lang="en-US" i="1" dirty="0" err="1"/>
              <a:t>organised</a:t>
            </a:r>
            <a:r>
              <a:rPr lang="en-US" i="1" dirty="0"/>
              <a:t>, helpful and thoroughly professional.  We couldn’t have asked for a better send-off’</a:t>
            </a:r>
          </a:p>
          <a:p>
            <a:r>
              <a:rPr lang="en-US" i="1" dirty="0"/>
              <a:t>‘We felt like the celebrant really cared about us’</a:t>
            </a:r>
          </a:p>
          <a:p>
            <a:pPr marL="0" indent="0">
              <a:buNone/>
            </a:pPr>
            <a:endParaRPr lang="en-US" dirty="0"/>
          </a:p>
        </p:txBody>
      </p:sp>
    </p:spTree>
    <p:extLst>
      <p:ext uri="{BB962C8B-B14F-4D97-AF65-F5344CB8AC3E}">
        <p14:creationId xmlns:p14="http://schemas.microsoft.com/office/powerpoint/2010/main" val="7972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693F0D-94D6-AE6E-C902-8A060D9612E6}"/>
              </a:ext>
            </a:extLst>
          </p:cNvPr>
          <p:cNvPicPr>
            <a:picLocks noChangeAspect="1"/>
          </p:cNvPicPr>
          <p:nvPr/>
        </p:nvPicPr>
        <p:blipFill>
          <a:blip r:embed="rId2"/>
          <a:stretch>
            <a:fillRect/>
          </a:stretch>
        </p:blipFill>
        <p:spPr>
          <a:xfrm>
            <a:off x="3022600" y="1600200"/>
            <a:ext cx="6146800" cy="3657600"/>
          </a:xfrm>
          <a:prstGeom prst="rect">
            <a:avLst/>
          </a:prstGeom>
        </p:spPr>
      </p:pic>
      <p:pic>
        <p:nvPicPr>
          <p:cNvPr id="8" name="Picture 7">
            <a:extLst>
              <a:ext uri="{FF2B5EF4-FFF2-40B4-BE49-F238E27FC236}">
                <a16:creationId xmlns:a16="http://schemas.microsoft.com/office/drawing/2014/main" id="{9AA31822-E95F-4DB5-9800-33548E6DD5C1}"/>
              </a:ext>
            </a:extLst>
          </p:cNvPr>
          <p:cNvPicPr>
            <a:picLocks noChangeAspect="1"/>
          </p:cNvPicPr>
          <p:nvPr/>
        </p:nvPicPr>
        <p:blipFill>
          <a:blip r:embed="rId2"/>
          <a:stretch>
            <a:fillRect/>
          </a:stretch>
        </p:blipFill>
        <p:spPr>
          <a:xfrm>
            <a:off x="249382" y="250311"/>
            <a:ext cx="11315700" cy="6521015"/>
          </a:xfrm>
          <a:prstGeom prst="rect">
            <a:avLst/>
          </a:prstGeom>
        </p:spPr>
      </p:pic>
    </p:spTree>
    <p:extLst>
      <p:ext uri="{BB962C8B-B14F-4D97-AF65-F5344CB8AC3E}">
        <p14:creationId xmlns:p14="http://schemas.microsoft.com/office/powerpoint/2010/main" val="22584506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0271-6B76-931F-A7AF-8C4252B90112}"/>
              </a:ext>
            </a:extLst>
          </p:cNvPr>
          <p:cNvSpPr>
            <a:spLocks noGrp="1"/>
          </p:cNvSpPr>
          <p:nvPr>
            <p:ph type="title"/>
          </p:nvPr>
        </p:nvSpPr>
        <p:spPr>
          <a:xfrm>
            <a:off x="4363453" y="515966"/>
            <a:ext cx="11165771" cy="1432273"/>
          </a:xfrm>
        </p:spPr>
        <p:txBody>
          <a:bodyPr/>
          <a:lstStyle/>
          <a:p>
            <a:r>
              <a:rPr lang="en-US" dirty="0"/>
              <a:t>Has Covid had an impact?</a:t>
            </a:r>
          </a:p>
        </p:txBody>
      </p:sp>
      <p:sp>
        <p:nvSpPr>
          <p:cNvPr id="3" name="Content Placeholder 2">
            <a:extLst>
              <a:ext uri="{FF2B5EF4-FFF2-40B4-BE49-F238E27FC236}">
                <a16:creationId xmlns:a16="http://schemas.microsoft.com/office/drawing/2014/main" id="{2BE03BD0-DBED-0618-9800-B4A9CA484587}"/>
              </a:ext>
            </a:extLst>
          </p:cNvPr>
          <p:cNvSpPr>
            <a:spLocks noGrp="1"/>
          </p:cNvSpPr>
          <p:nvPr>
            <p:ph idx="1"/>
          </p:nvPr>
        </p:nvSpPr>
        <p:spPr>
          <a:xfrm>
            <a:off x="272717" y="2750126"/>
            <a:ext cx="11341768" cy="3907348"/>
          </a:xfrm>
        </p:spPr>
        <p:txBody>
          <a:bodyPr>
            <a:normAutofit/>
          </a:bodyPr>
          <a:lstStyle/>
          <a:p>
            <a:pPr marL="342900" indent="-342900">
              <a:buFont typeface="Arial" panose="020B0604020202020204" pitchFamily="34" charset="0"/>
              <a:buChar char="•"/>
            </a:pPr>
            <a:r>
              <a:rPr lang="en-GB" sz="2800" dirty="0"/>
              <a:t>Before Covid: </a:t>
            </a:r>
            <a:r>
              <a:rPr lang="en-GB" sz="2800" b="1" dirty="0"/>
              <a:t>69% of funeral services had the Lord’s Prayer </a:t>
            </a:r>
            <a:r>
              <a:rPr lang="en-GB" sz="2800" dirty="0"/>
              <a:t>and</a:t>
            </a:r>
            <a:r>
              <a:rPr lang="en-GB" sz="2800" b="1" dirty="0"/>
              <a:t> 52% had a hymn</a:t>
            </a:r>
            <a:r>
              <a:rPr lang="en-GB" sz="2800" dirty="0"/>
              <a:t> (based on 166 services in late 2019/early 2020).</a:t>
            </a:r>
          </a:p>
          <a:p>
            <a:pPr marL="342900" indent="-342900">
              <a:buFont typeface="Arial" panose="020B0604020202020204" pitchFamily="34" charset="0"/>
              <a:buChar char="•"/>
            </a:pPr>
            <a:r>
              <a:rPr lang="en-GB" sz="2800" dirty="0"/>
              <a:t>During Covid: </a:t>
            </a:r>
            <a:r>
              <a:rPr lang="en-GB" sz="2800" b="1" dirty="0"/>
              <a:t>63% of funerals had the Lord’s Prayer </a:t>
            </a:r>
            <a:r>
              <a:rPr lang="en-GB" sz="2800" dirty="0"/>
              <a:t>and</a:t>
            </a:r>
            <a:r>
              <a:rPr lang="en-GB" sz="2800" b="1" dirty="0"/>
              <a:t> 43% had a hymn </a:t>
            </a:r>
            <a:r>
              <a:rPr lang="en-GB" sz="2800" dirty="0"/>
              <a:t>(based on 136 services in 2020/21).</a:t>
            </a:r>
          </a:p>
          <a:p>
            <a:pPr marL="342900" indent="-342900">
              <a:buFont typeface="Arial" panose="020B0604020202020204" pitchFamily="34" charset="0"/>
              <a:buChar char="•"/>
            </a:pPr>
            <a:r>
              <a:rPr lang="en-GB" sz="2800" dirty="0"/>
              <a:t>Post Covid: </a:t>
            </a:r>
            <a:r>
              <a:rPr lang="en-GB" sz="2800" b="1" dirty="0"/>
              <a:t>64%</a:t>
            </a:r>
            <a:r>
              <a:rPr lang="en-GB" sz="2800" dirty="0"/>
              <a:t> </a:t>
            </a:r>
            <a:r>
              <a:rPr lang="en-GB" sz="2800" b="1" dirty="0"/>
              <a:t>had the Lord’s Prayer </a:t>
            </a:r>
            <a:r>
              <a:rPr lang="en-GB" sz="2800" dirty="0"/>
              <a:t>and</a:t>
            </a:r>
            <a:r>
              <a:rPr lang="en-GB" sz="2800" b="1" dirty="0"/>
              <a:t> 34% had a hymn </a:t>
            </a:r>
            <a:r>
              <a:rPr lang="en-GB" sz="2800" dirty="0"/>
              <a:t>(based on 698 services in 2022).</a:t>
            </a:r>
          </a:p>
        </p:txBody>
      </p:sp>
      <p:pic>
        <p:nvPicPr>
          <p:cNvPr id="7" name="Picture 2" descr="grayscale photo of car with flowers">
            <a:extLst>
              <a:ext uri="{FF2B5EF4-FFF2-40B4-BE49-F238E27FC236}">
                <a16:creationId xmlns:a16="http://schemas.microsoft.com/office/drawing/2014/main" id="{75F68757-4B12-D8CA-26BB-8E5B2E204B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866147" cy="257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3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0271-6B76-931F-A7AF-8C4252B90112}"/>
              </a:ext>
            </a:extLst>
          </p:cNvPr>
          <p:cNvSpPr>
            <a:spLocks noGrp="1"/>
          </p:cNvSpPr>
          <p:nvPr>
            <p:ph type="title"/>
          </p:nvPr>
        </p:nvSpPr>
        <p:spPr>
          <a:xfrm>
            <a:off x="4363453" y="515966"/>
            <a:ext cx="11165771" cy="1432273"/>
          </a:xfrm>
        </p:spPr>
        <p:txBody>
          <a:bodyPr/>
          <a:lstStyle/>
          <a:p>
            <a:r>
              <a:rPr lang="en-US"/>
              <a:t>Has Covid had an impact?</a:t>
            </a:r>
          </a:p>
        </p:txBody>
      </p:sp>
      <p:sp>
        <p:nvSpPr>
          <p:cNvPr id="3" name="Content Placeholder 2">
            <a:extLst>
              <a:ext uri="{FF2B5EF4-FFF2-40B4-BE49-F238E27FC236}">
                <a16:creationId xmlns:a16="http://schemas.microsoft.com/office/drawing/2014/main" id="{2BE03BD0-DBED-0618-9800-B4A9CA484587}"/>
              </a:ext>
            </a:extLst>
          </p:cNvPr>
          <p:cNvSpPr>
            <a:spLocks noGrp="1"/>
          </p:cNvSpPr>
          <p:nvPr>
            <p:ph idx="1"/>
          </p:nvPr>
        </p:nvSpPr>
        <p:spPr>
          <a:xfrm>
            <a:off x="272717" y="2750126"/>
            <a:ext cx="11341768" cy="3907348"/>
          </a:xfrm>
        </p:spPr>
        <p:txBody>
          <a:bodyPr>
            <a:normAutofit lnSpcReduction="10000"/>
          </a:bodyPr>
          <a:lstStyle/>
          <a:p>
            <a:r>
              <a:rPr lang="en-US" sz="2400" dirty="0"/>
              <a:t>Much less hymn singing</a:t>
            </a:r>
          </a:p>
          <a:p>
            <a:r>
              <a:rPr lang="en-US" sz="2400" i="1" dirty="0"/>
              <a:t>‘The death of the organist’</a:t>
            </a:r>
          </a:p>
          <a:p>
            <a:r>
              <a:rPr lang="en-US" sz="2400" dirty="0"/>
              <a:t>The increased use of Zoom / Teams for remote meeting with families, especially those who lived a distance away from each other</a:t>
            </a:r>
          </a:p>
          <a:p>
            <a:r>
              <a:rPr lang="en-US" sz="2400" dirty="0"/>
              <a:t>The huge increased use of technology in services (Webcasting / Visual Tributes) etc.</a:t>
            </a:r>
          </a:p>
          <a:p>
            <a:r>
              <a:rPr lang="en-US" sz="2400" dirty="0"/>
              <a:t>A </a:t>
            </a:r>
            <a:r>
              <a:rPr lang="en-US" sz="2400" b="1" dirty="0"/>
              <a:t>BIG </a:t>
            </a:r>
            <a:r>
              <a:rPr lang="en-US" sz="2400" dirty="0"/>
              <a:t>increase in Direct Cremations</a:t>
            </a:r>
          </a:p>
          <a:p>
            <a:r>
              <a:rPr lang="en-US" sz="2400" dirty="0"/>
              <a:t>Crematoria are increasing their time slots for services, many from 40 /45 mins to 60 mins to allow for tech set-up</a:t>
            </a:r>
          </a:p>
          <a:p>
            <a:endParaRPr lang="en-US" dirty="0"/>
          </a:p>
        </p:txBody>
      </p:sp>
      <p:pic>
        <p:nvPicPr>
          <p:cNvPr id="7" name="Picture 2" descr="grayscale photo of car with flowers">
            <a:extLst>
              <a:ext uri="{FF2B5EF4-FFF2-40B4-BE49-F238E27FC236}">
                <a16:creationId xmlns:a16="http://schemas.microsoft.com/office/drawing/2014/main" id="{75F68757-4B12-D8CA-26BB-8E5B2E204B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866147" cy="257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236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98729-6E06-9A3D-F7A4-17D043059F06}"/>
              </a:ext>
            </a:extLst>
          </p:cNvPr>
          <p:cNvSpPr>
            <a:spLocks noGrp="1"/>
          </p:cNvSpPr>
          <p:nvPr>
            <p:ph type="title"/>
          </p:nvPr>
        </p:nvSpPr>
        <p:spPr/>
        <p:txBody>
          <a:bodyPr/>
          <a:lstStyle/>
          <a:p>
            <a:r>
              <a:rPr lang="en-US" dirty="0"/>
              <a:t>Be Careful with technology!	</a:t>
            </a:r>
          </a:p>
        </p:txBody>
      </p:sp>
      <p:sp>
        <p:nvSpPr>
          <p:cNvPr id="3" name="Content Placeholder 2">
            <a:extLst>
              <a:ext uri="{FF2B5EF4-FFF2-40B4-BE49-F238E27FC236}">
                <a16:creationId xmlns:a16="http://schemas.microsoft.com/office/drawing/2014/main" id="{AA43AA44-8528-A5C6-61DC-04B1404FD7E4}"/>
              </a:ext>
            </a:extLst>
          </p:cNvPr>
          <p:cNvSpPr>
            <a:spLocks noGrp="1"/>
          </p:cNvSpPr>
          <p:nvPr>
            <p:ph idx="1"/>
          </p:nvPr>
        </p:nvSpPr>
        <p:spPr>
          <a:xfrm>
            <a:off x="905397" y="2737229"/>
            <a:ext cx="10381205" cy="3261789"/>
          </a:xfrm>
        </p:spPr>
        <p:txBody>
          <a:bodyPr/>
          <a:lstStyle/>
          <a:p>
            <a:r>
              <a:rPr lang="en-US" i="1" dirty="0"/>
              <a:t>One of the things we told the celebrant was that Dad always liked cats, amongst many other things. </a:t>
            </a:r>
          </a:p>
          <a:p>
            <a:endParaRPr lang="en-US" i="1" dirty="0"/>
          </a:p>
          <a:p>
            <a:r>
              <a:rPr lang="en-US" i="1" dirty="0"/>
              <a:t>When we got to the crem and the service began, we noticed that the celebrant had chosen a picture of a cute, furry kitten and put it on the screen with my Dad’s name underneath. That didn’t sum up our Dad at all – he’d have hated that – but it was too late to do anything. It showed that the celebrant wasn’t really listening to us. </a:t>
            </a:r>
          </a:p>
        </p:txBody>
      </p:sp>
    </p:spTree>
    <p:extLst>
      <p:ext uri="{BB962C8B-B14F-4D97-AF65-F5344CB8AC3E}">
        <p14:creationId xmlns:p14="http://schemas.microsoft.com/office/powerpoint/2010/main" val="16655047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4D825-8F78-E8F0-9F7D-254EE8820CCB}"/>
              </a:ext>
            </a:extLst>
          </p:cNvPr>
          <p:cNvSpPr>
            <a:spLocks noGrp="1"/>
          </p:cNvSpPr>
          <p:nvPr>
            <p:ph type="title"/>
          </p:nvPr>
        </p:nvSpPr>
        <p:spPr>
          <a:xfrm>
            <a:off x="1451579" y="804520"/>
            <a:ext cx="9603275" cy="769638"/>
          </a:xfrm>
        </p:spPr>
        <p:txBody>
          <a:bodyPr>
            <a:normAutofit/>
          </a:bodyPr>
          <a:lstStyle/>
          <a:p>
            <a:pPr algn="ctr"/>
            <a:r>
              <a:rPr lang="en-US" dirty="0"/>
              <a:t>Some final thoughts…</a:t>
            </a:r>
          </a:p>
        </p:txBody>
      </p:sp>
      <p:sp>
        <p:nvSpPr>
          <p:cNvPr id="3" name="Content Placeholder 2">
            <a:extLst>
              <a:ext uri="{FF2B5EF4-FFF2-40B4-BE49-F238E27FC236}">
                <a16:creationId xmlns:a16="http://schemas.microsoft.com/office/drawing/2014/main" id="{0F45ADBC-FE12-607D-CB12-B9FD5707ADE3}"/>
              </a:ext>
            </a:extLst>
          </p:cNvPr>
          <p:cNvSpPr>
            <a:spLocks noGrp="1"/>
          </p:cNvSpPr>
          <p:nvPr>
            <p:ph idx="1"/>
          </p:nvPr>
        </p:nvSpPr>
        <p:spPr>
          <a:xfrm>
            <a:off x="467591" y="2640590"/>
            <a:ext cx="11159835" cy="3800475"/>
          </a:xfrm>
        </p:spPr>
        <p:txBody>
          <a:bodyPr>
            <a:normAutofit/>
          </a:bodyPr>
          <a:lstStyle/>
          <a:p>
            <a:pPr marL="342900" indent="-342900">
              <a:buFont typeface="Arial" panose="020B0604020202020204" pitchFamily="34" charset="0"/>
              <a:buChar char="•"/>
            </a:pPr>
            <a:r>
              <a:rPr lang="en-GB" sz="2000" b="1" dirty="0"/>
              <a:t>People can choose bespoke versions of almost anything for their service (e.g. coffins).  But the key choice they have for an officiant is ‘Religious or non-religious’, ‘male or female’?</a:t>
            </a:r>
          </a:p>
          <a:p>
            <a:pPr marL="342900" indent="-342900">
              <a:buFont typeface="Arial" panose="020B0604020202020204" pitchFamily="34" charset="0"/>
              <a:buChar char="•"/>
            </a:pPr>
            <a:endParaRPr lang="en-GB" sz="2000" b="1" dirty="0"/>
          </a:p>
          <a:p>
            <a:pPr marL="342900" indent="-342900">
              <a:buFont typeface="Arial" panose="020B0604020202020204" pitchFamily="34" charset="0"/>
              <a:buChar char="•"/>
            </a:pPr>
            <a:r>
              <a:rPr lang="en-GB" sz="2000" b="1"/>
              <a:t>The celebrant </a:t>
            </a:r>
            <a:r>
              <a:rPr lang="en-GB" sz="2000" b="1" dirty="0"/>
              <a:t>is, to a large extent, </a:t>
            </a:r>
            <a:r>
              <a:rPr lang="en-GB" sz="2000" b="1"/>
              <a:t>the gatekeeper </a:t>
            </a:r>
            <a:r>
              <a:rPr lang="en-GB" sz="2000" b="1" dirty="0"/>
              <a:t>to dealing with people’s spiritual and religious needs.</a:t>
            </a:r>
          </a:p>
          <a:p>
            <a:pPr marL="342900" indent="-342900">
              <a:buFont typeface="Arial" panose="020B0604020202020204" pitchFamily="34" charset="0"/>
              <a:buChar char="•"/>
            </a:pPr>
            <a:endParaRPr lang="en-GB" sz="2000" b="1" dirty="0"/>
          </a:p>
          <a:p>
            <a:pPr marL="342900" indent="-342900">
              <a:buFont typeface="Arial" panose="020B0604020202020204" pitchFamily="34" charset="0"/>
              <a:buChar char="•"/>
            </a:pPr>
            <a:r>
              <a:rPr lang="en-GB" sz="2000" b="1" dirty="0"/>
              <a:t>Is there enough training for celebrants to understand the complexities and nuances of people’s spiritual and religious needs?</a:t>
            </a:r>
          </a:p>
          <a:p>
            <a:endParaRPr lang="en-GB" sz="2000" b="1" dirty="0"/>
          </a:p>
        </p:txBody>
      </p:sp>
    </p:spTree>
    <p:extLst>
      <p:ext uri="{BB962C8B-B14F-4D97-AF65-F5344CB8AC3E}">
        <p14:creationId xmlns:p14="http://schemas.microsoft.com/office/powerpoint/2010/main" val="2815026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A6BD4-F025-0657-5655-85BDFADB49B0}"/>
              </a:ext>
            </a:extLst>
          </p:cNvPr>
          <p:cNvSpPr>
            <a:spLocks noGrp="1"/>
          </p:cNvSpPr>
          <p:nvPr>
            <p:ph type="title"/>
          </p:nvPr>
        </p:nvSpPr>
        <p:spPr>
          <a:xfrm>
            <a:off x="761801" y="858982"/>
            <a:ext cx="10380573" cy="669781"/>
          </a:xfrm>
        </p:spPr>
        <p:txBody>
          <a:bodyPr>
            <a:normAutofit fontScale="90000"/>
          </a:bodyPr>
          <a:lstStyle/>
          <a:p>
            <a:r>
              <a:rPr lang="en-US" dirty="0"/>
              <a:t>Learning Outcomes	</a:t>
            </a:r>
          </a:p>
        </p:txBody>
      </p:sp>
      <p:sp>
        <p:nvSpPr>
          <p:cNvPr id="3" name="Content Placeholder 2">
            <a:extLst>
              <a:ext uri="{FF2B5EF4-FFF2-40B4-BE49-F238E27FC236}">
                <a16:creationId xmlns:a16="http://schemas.microsoft.com/office/drawing/2014/main" id="{765CBFB9-AF35-C37B-2C73-55DF84011381}"/>
              </a:ext>
            </a:extLst>
          </p:cNvPr>
          <p:cNvSpPr>
            <a:spLocks noGrp="1"/>
          </p:cNvSpPr>
          <p:nvPr>
            <p:ph idx="1"/>
          </p:nvPr>
        </p:nvSpPr>
        <p:spPr>
          <a:xfrm>
            <a:off x="761799" y="1528764"/>
            <a:ext cx="10381205" cy="4483152"/>
          </a:xfrm>
        </p:spPr>
        <p:txBody>
          <a:bodyPr>
            <a:normAutofit/>
          </a:bodyPr>
          <a:lstStyle/>
          <a:p>
            <a:r>
              <a:rPr lang="en-US" dirty="0"/>
              <a:t>By the end of this session, celebrants will be better able to:</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Understand better the spiritual and religious needs of people arranging funerals for their loved ones</a:t>
            </a:r>
          </a:p>
          <a:p>
            <a:pPr marL="342900" indent="-342900">
              <a:buFont typeface="Arial" panose="020B0604020202020204" pitchFamily="34" charset="0"/>
              <a:buChar char="•"/>
            </a:pPr>
            <a:r>
              <a:rPr lang="en-US" dirty="0"/>
              <a:t>Reflect on how to cater for a range of spiritual needs and viewpoints</a:t>
            </a:r>
          </a:p>
          <a:p>
            <a:pPr marL="342900" indent="-342900">
              <a:buFont typeface="Arial" panose="020B0604020202020204" pitchFamily="34" charset="0"/>
              <a:buChar char="•"/>
            </a:pPr>
            <a:r>
              <a:rPr lang="en-US" dirty="0"/>
              <a:t>Explain to people the nuanced ranges of options in relation to spiritual and religious content</a:t>
            </a:r>
          </a:p>
          <a:p>
            <a:pPr marL="342900" indent="-342900">
              <a:buFont typeface="Arial" panose="020B0604020202020204" pitchFamily="34" charset="0"/>
              <a:buChar char="•"/>
            </a:pPr>
            <a:r>
              <a:rPr lang="en-US" dirty="0"/>
              <a:t>Guide people to make choices that meet their spiritual and religious needs</a:t>
            </a:r>
          </a:p>
          <a:p>
            <a:pPr marL="342900" indent="-342900">
              <a:buFont typeface="Arial" panose="020B0604020202020204" pitchFamily="34" charset="0"/>
              <a:buChar char="•"/>
            </a:pPr>
            <a:r>
              <a:rPr lang="en-US" dirty="0"/>
              <a:t>Understand the influence they have when people are making these decisions. </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264502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0C5012CC-71C4-4FA0-9F88-477BB5EA39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3A48C6C-3CC4-4EE5-A773-EC1EB7F59C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148" y="0"/>
            <a:ext cx="6076852" cy="6849700"/>
          </a:xfrm>
          <a:prstGeom prst="rect">
            <a:avLst/>
          </a:prstGeom>
          <a:ln>
            <a:noFill/>
          </a:ln>
          <a:effectLst>
            <a:outerShdw blurRad="596900" dist="317500" dir="8820000" sx="87000" sy="87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A6FC486F-EE17-4AB5-AFD2-50FD675AE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99"/>
            <a:ext cx="12191999" cy="3541390"/>
          </a:xfrm>
          <a:prstGeom prst="rect">
            <a:avLst/>
          </a:prstGeom>
          <a:ln>
            <a:noFill/>
          </a:ln>
          <a:effectLst>
            <a:outerShdw blurRad="596900" dist="330200" dir="714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76BCE0AD-4A3C-4FDB-8E9D-2C3827AD7A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668155" y="5641010"/>
            <a:ext cx="0" cy="599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lighted candles on black metal candle holder">
            <a:extLst>
              <a:ext uri="{FF2B5EF4-FFF2-40B4-BE49-F238E27FC236}">
                <a16:creationId xmlns:a16="http://schemas.microsoft.com/office/drawing/2014/main" id="{256D0C0B-3BE8-C520-A9A1-B46C79BE4ED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76853" y="200091"/>
            <a:ext cx="6080625" cy="644951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C1390FF9-8779-C1A8-E849-2154C207825C}"/>
              </a:ext>
            </a:extLst>
          </p:cNvPr>
          <p:cNvSpPr txBox="1">
            <a:spLocks/>
          </p:cNvSpPr>
          <p:nvPr/>
        </p:nvSpPr>
        <p:spPr>
          <a:xfrm>
            <a:off x="1443377" y="94157"/>
            <a:ext cx="2746735" cy="757238"/>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a:lstStyle>
          <a:p>
            <a:pPr>
              <a:lnSpc>
                <a:spcPct val="90000"/>
              </a:lnSpc>
            </a:pPr>
            <a:r>
              <a:rPr lang="en-US" sz="4000" b="1" dirty="0"/>
              <a:t>Questions</a:t>
            </a:r>
            <a:endParaRPr lang="en-US" sz="4000" dirty="0"/>
          </a:p>
        </p:txBody>
      </p:sp>
      <p:sp>
        <p:nvSpPr>
          <p:cNvPr id="14" name="TextBox 13">
            <a:extLst>
              <a:ext uri="{FF2B5EF4-FFF2-40B4-BE49-F238E27FC236}">
                <a16:creationId xmlns:a16="http://schemas.microsoft.com/office/drawing/2014/main" id="{342C6B1B-B823-6357-B6E0-BFB745231E04}"/>
              </a:ext>
            </a:extLst>
          </p:cNvPr>
          <p:cNvSpPr txBox="1"/>
          <p:nvPr/>
        </p:nvSpPr>
        <p:spPr>
          <a:xfrm>
            <a:off x="259986" y="1184486"/>
            <a:ext cx="5595174" cy="5078313"/>
          </a:xfrm>
          <a:prstGeom prst="rect">
            <a:avLst/>
          </a:prstGeom>
          <a:noFill/>
        </p:spPr>
        <p:txBody>
          <a:bodyPr wrap="square" rtlCol="0">
            <a:spAutoFit/>
          </a:bodyPr>
          <a:lstStyle/>
          <a:p>
            <a:pPr marL="342900" indent="-342900">
              <a:buFont typeface="Arial" panose="020B0604020202020204" pitchFamily="34" charset="0"/>
              <a:buChar char="•"/>
            </a:pPr>
            <a:r>
              <a:rPr lang="en-US" sz="1800" dirty="0"/>
              <a:t>How do you see your role in identifying the spiritual and religious needs of people when they’re arranging the service of a loved one?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How do your own spiritual and religious beliefs influence how you guide others in that respect?</a:t>
            </a:r>
          </a:p>
          <a:p>
            <a:pPr marL="285750" indent="-285750">
              <a:buFont typeface="Arial" panose="020B0604020202020204" pitchFamily="34" charset="0"/>
              <a:buChar char="•"/>
            </a:pPr>
            <a:endParaRPr lang="en-US" dirty="0"/>
          </a:p>
          <a:p>
            <a:pPr marL="342900" indent="-342900">
              <a:buFont typeface="Arial" panose="020B0604020202020204" pitchFamily="34" charset="0"/>
              <a:buChar char="•"/>
            </a:pPr>
            <a:r>
              <a:rPr lang="en-US" sz="1800" dirty="0"/>
              <a:t>What can Celebrants do better to allow people’s spiritual and religious needs be fully reflected in their loved-one’s service?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How do training courses and CPD need to be developed / improved to help Celebrants deal with people’s spiritual and religious needs?  What tools / resources might help them?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How can we help people better understand the role of a Funeral Celebrant?</a:t>
            </a:r>
          </a:p>
        </p:txBody>
      </p:sp>
    </p:spTree>
    <p:extLst>
      <p:ext uri="{BB962C8B-B14F-4D97-AF65-F5344CB8AC3E}">
        <p14:creationId xmlns:p14="http://schemas.microsoft.com/office/powerpoint/2010/main" val="3058124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9B218-BC4A-DC20-5997-C8D074DAE5E4}"/>
              </a:ext>
            </a:extLst>
          </p:cNvPr>
          <p:cNvSpPr>
            <a:spLocks noGrp="1"/>
          </p:cNvSpPr>
          <p:nvPr>
            <p:ph type="title"/>
          </p:nvPr>
        </p:nvSpPr>
        <p:spPr/>
        <p:txBody>
          <a:bodyPr/>
          <a:lstStyle/>
          <a:p>
            <a:r>
              <a:rPr lang="en-US" dirty="0"/>
              <a:t>Thank you for listening.</a:t>
            </a:r>
          </a:p>
        </p:txBody>
      </p:sp>
      <p:pic>
        <p:nvPicPr>
          <p:cNvPr id="4" name="Picture 3" descr="A statue of a person with wings&#10;&#10;Description automatically generated with medium confidence">
            <a:extLst>
              <a:ext uri="{FF2B5EF4-FFF2-40B4-BE49-F238E27FC236}">
                <a16:creationId xmlns:a16="http://schemas.microsoft.com/office/drawing/2014/main" id="{9E6DD445-1FFA-D989-B7C3-C1072998106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20000" y="0"/>
            <a:ext cx="4572000" cy="6858000"/>
          </a:xfrm>
          <a:prstGeom prst="rect">
            <a:avLst/>
          </a:prstGeom>
        </p:spPr>
      </p:pic>
      <p:pic>
        <p:nvPicPr>
          <p:cNvPr id="5" name="Picture 4" descr="A picture containing text, font, graphics, logo&#10;&#10;Description automatically generated">
            <a:extLst>
              <a:ext uri="{FF2B5EF4-FFF2-40B4-BE49-F238E27FC236}">
                <a16:creationId xmlns:a16="http://schemas.microsoft.com/office/drawing/2014/main" id="{5234F53B-4476-4849-B344-5CCA7136ED4E}"/>
              </a:ext>
            </a:extLst>
          </p:cNvPr>
          <p:cNvPicPr>
            <a:picLocks noChangeAspect="1"/>
          </p:cNvPicPr>
          <p:nvPr/>
        </p:nvPicPr>
        <p:blipFill>
          <a:blip r:embed="rId4"/>
          <a:stretch>
            <a:fillRect/>
          </a:stretch>
        </p:blipFill>
        <p:spPr>
          <a:xfrm>
            <a:off x="250241" y="5900738"/>
            <a:ext cx="2386272" cy="618663"/>
          </a:xfrm>
          <a:prstGeom prst="rect">
            <a:avLst/>
          </a:prstGeom>
        </p:spPr>
      </p:pic>
      <p:pic>
        <p:nvPicPr>
          <p:cNvPr id="6" name="Picture 5" descr="A close-up of a logo&#10;&#10;Description automatically generated with medium confidence">
            <a:extLst>
              <a:ext uri="{FF2B5EF4-FFF2-40B4-BE49-F238E27FC236}">
                <a16:creationId xmlns:a16="http://schemas.microsoft.com/office/drawing/2014/main" id="{58014669-EE4C-F957-6D82-4FAF1536C9D5}"/>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749916" y="5708610"/>
            <a:ext cx="2756680" cy="1002917"/>
          </a:xfrm>
          <a:prstGeom prst="rect">
            <a:avLst/>
          </a:prstGeom>
        </p:spPr>
      </p:pic>
    </p:spTree>
    <p:extLst>
      <p:ext uri="{BB962C8B-B14F-4D97-AF65-F5344CB8AC3E}">
        <p14:creationId xmlns:p14="http://schemas.microsoft.com/office/powerpoint/2010/main" val="3798189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6C4E2-A8A3-C69D-46F7-B43DC7AA7BB9}"/>
              </a:ext>
            </a:extLst>
          </p:cNvPr>
          <p:cNvSpPr>
            <a:spLocks noGrp="1"/>
          </p:cNvSpPr>
          <p:nvPr>
            <p:ph type="title"/>
          </p:nvPr>
        </p:nvSpPr>
        <p:spPr/>
        <p:txBody>
          <a:bodyPr/>
          <a:lstStyle/>
          <a:p>
            <a:r>
              <a:rPr lang="en-US" dirty="0"/>
              <a:t>Ice Breaker	</a:t>
            </a:r>
          </a:p>
        </p:txBody>
      </p:sp>
      <p:sp>
        <p:nvSpPr>
          <p:cNvPr id="3" name="Content Placeholder 2">
            <a:extLst>
              <a:ext uri="{FF2B5EF4-FFF2-40B4-BE49-F238E27FC236}">
                <a16:creationId xmlns:a16="http://schemas.microsoft.com/office/drawing/2014/main" id="{2B281008-9478-D8AC-2F2B-D98B7A3CBCFD}"/>
              </a:ext>
            </a:extLst>
          </p:cNvPr>
          <p:cNvSpPr>
            <a:spLocks noGrp="1"/>
          </p:cNvSpPr>
          <p:nvPr>
            <p:ph idx="1"/>
          </p:nvPr>
        </p:nvSpPr>
        <p:spPr/>
        <p:txBody>
          <a:bodyPr>
            <a:normAutofit/>
          </a:bodyPr>
          <a:lstStyle/>
          <a:p>
            <a:pPr algn="ctr"/>
            <a:r>
              <a:rPr lang="en-US" sz="3200" dirty="0"/>
              <a:t>Introduce yourselves and mention, in a few words, your spiritual / religious perspective</a:t>
            </a:r>
          </a:p>
          <a:p>
            <a:pPr algn="ctr"/>
            <a:endParaRPr lang="en-US" sz="3200" dirty="0"/>
          </a:p>
          <a:p>
            <a:pPr algn="ctr"/>
            <a:r>
              <a:rPr lang="en-US" sz="3200" dirty="0"/>
              <a:t>Choose a song that you think is in the top 25 songs </a:t>
            </a:r>
          </a:p>
          <a:p>
            <a:pPr algn="ctr"/>
            <a:r>
              <a:rPr lang="en-US" sz="3200" dirty="0"/>
              <a:t>chosen at funeral services </a:t>
            </a:r>
          </a:p>
        </p:txBody>
      </p:sp>
    </p:spTree>
    <p:extLst>
      <p:ext uri="{BB962C8B-B14F-4D97-AF65-F5344CB8AC3E}">
        <p14:creationId xmlns:p14="http://schemas.microsoft.com/office/powerpoint/2010/main" val="3372723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87EF4-25CE-445F-8CD1-E9A6DC5B6312}"/>
              </a:ext>
            </a:extLst>
          </p:cNvPr>
          <p:cNvSpPr>
            <a:spLocks noGrp="1"/>
          </p:cNvSpPr>
          <p:nvPr>
            <p:ph type="title"/>
          </p:nvPr>
        </p:nvSpPr>
        <p:spPr>
          <a:xfrm>
            <a:off x="577516" y="506055"/>
            <a:ext cx="10380573" cy="1432273"/>
          </a:xfrm>
        </p:spPr>
        <p:txBody>
          <a:bodyPr/>
          <a:lstStyle/>
          <a:p>
            <a:r>
              <a:rPr lang="en-US"/>
              <a:t>Project Background</a:t>
            </a:r>
          </a:p>
        </p:txBody>
      </p:sp>
      <p:sp>
        <p:nvSpPr>
          <p:cNvPr id="3" name="Content Placeholder 2">
            <a:extLst>
              <a:ext uri="{FF2B5EF4-FFF2-40B4-BE49-F238E27FC236}">
                <a16:creationId xmlns:a16="http://schemas.microsoft.com/office/drawing/2014/main" id="{F1BE4885-A796-7B38-0004-7C54BDAB22F0}"/>
              </a:ext>
            </a:extLst>
          </p:cNvPr>
          <p:cNvSpPr>
            <a:spLocks noGrp="1"/>
          </p:cNvSpPr>
          <p:nvPr>
            <p:ph idx="1"/>
          </p:nvPr>
        </p:nvSpPr>
        <p:spPr>
          <a:xfrm>
            <a:off x="417095" y="2750126"/>
            <a:ext cx="11486147" cy="4107874"/>
          </a:xfrm>
        </p:spPr>
        <p:txBody>
          <a:bodyPr>
            <a:normAutofit lnSpcReduction="10000"/>
          </a:bodyPr>
          <a:lstStyle/>
          <a:p>
            <a:r>
              <a:rPr lang="en-GB" dirty="0"/>
              <a:t>Despite no legal requirement to do so, almost everyone has a funeral.</a:t>
            </a:r>
          </a:p>
          <a:p>
            <a:r>
              <a:rPr lang="en-GB" dirty="0"/>
              <a:t>In 2002, registrars in the UK led the first civil funeral ceremonies. Whilst considered secular, the first of these services included the Lord’s Prayer.</a:t>
            </a:r>
          </a:p>
          <a:p>
            <a:r>
              <a:rPr lang="en-GB" dirty="0"/>
              <a:t>Since then, there has been a sharp rise in the number of independent celebrants with the majority of funerals now conducted by these celebrants.</a:t>
            </a:r>
          </a:p>
          <a:p>
            <a:r>
              <a:rPr lang="en-GB" dirty="0"/>
              <a:t>There is no common understanding as to what constitutes a civil ceremony, particularly as there are aspects of religion within such services.</a:t>
            </a:r>
          </a:p>
          <a:p>
            <a:r>
              <a:rPr lang="en-GB" dirty="0"/>
              <a:t>Whilst research exists into some alternative, non-religious funerals, these have tended to focus on particular examples, such as woodland burials, Humanist services, and home funerals. Everyday civil funerals have received little attention.</a:t>
            </a:r>
          </a:p>
          <a:p>
            <a:endParaRPr lang="en-GB" dirty="0"/>
          </a:p>
          <a:p>
            <a:endParaRPr lang="en-GB" dirty="0"/>
          </a:p>
          <a:p>
            <a:endParaRPr lang="en-US" dirty="0"/>
          </a:p>
        </p:txBody>
      </p:sp>
      <p:pic>
        <p:nvPicPr>
          <p:cNvPr id="2052" name="Picture 4" descr="group of people attending burial">
            <a:extLst>
              <a:ext uri="{FF2B5EF4-FFF2-40B4-BE49-F238E27FC236}">
                <a16:creationId xmlns:a16="http://schemas.microsoft.com/office/drawing/2014/main" id="{5600AE4C-B0F4-4A6D-F201-0E2BC50602B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78316" y="-9677"/>
            <a:ext cx="5213684" cy="25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0689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10271-6B76-931F-A7AF-8C4252B90112}"/>
              </a:ext>
            </a:extLst>
          </p:cNvPr>
          <p:cNvSpPr>
            <a:spLocks noGrp="1"/>
          </p:cNvSpPr>
          <p:nvPr>
            <p:ph type="title"/>
          </p:nvPr>
        </p:nvSpPr>
        <p:spPr>
          <a:xfrm>
            <a:off x="5533661" y="573175"/>
            <a:ext cx="10380573" cy="1432273"/>
          </a:xfrm>
        </p:spPr>
        <p:txBody>
          <a:bodyPr/>
          <a:lstStyle/>
          <a:p>
            <a:r>
              <a:rPr lang="en-US"/>
              <a:t>Research aims</a:t>
            </a:r>
          </a:p>
        </p:txBody>
      </p:sp>
      <p:sp>
        <p:nvSpPr>
          <p:cNvPr id="3" name="Content Placeholder 2">
            <a:extLst>
              <a:ext uri="{FF2B5EF4-FFF2-40B4-BE49-F238E27FC236}">
                <a16:creationId xmlns:a16="http://schemas.microsoft.com/office/drawing/2014/main" id="{2BE03BD0-DBED-0618-9800-B4A9CA484587}"/>
              </a:ext>
            </a:extLst>
          </p:cNvPr>
          <p:cNvSpPr>
            <a:spLocks noGrp="1"/>
          </p:cNvSpPr>
          <p:nvPr>
            <p:ph idx="1"/>
          </p:nvPr>
        </p:nvSpPr>
        <p:spPr>
          <a:xfrm>
            <a:off x="272716" y="2750126"/>
            <a:ext cx="11710737" cy="3907348"/>
          </a:xfrm>
        </p:spPr>
        <p:txBody>
          <a:bodyPr>
            <a:normAutofit lnSpcReduction="10000"/>
          </a:bodyPr>
          <a:lstStyle/>
          <a:p>
            <a:r>
              <a:rPr lang="en-GB" sz="2400" dirty="0"/>
              <a:t>1. To explore how the growing use of independent funeral celebrants represents change to the way funeral ceremonies are created and enacted in the current UK context, particularly in relation to the fusion of religious and non-religious content.</a:t>
            </a:r>
          </a:p>
          <a:p>
            <a:r>
              <a:rPr lang="en-GB" sz="2400" dirty="0"/>
              <a:t>2. To offer nuance and challenge to statistics and debate around secularization.</a:t>
            </a:r>
          </a:p>
          <a:p>
            <a:r>
              <a:rPr lang="en-GB" sz="2400" dirty="0"/>
              <a:t>3. To open dialogue about religious/secular divides in relation to funeral practices specifically, and to understand how the fusion of various religious and non-religious resources in funerals challenges such divides.</a:t>
            </a:r>
          </a:p>
          <a:p>
            <a:r>
              <a:rPr lang="en-GB" sz="2400" dirty="0"/>
              <a:t>4. To explore to what extent everyday funeral practices in England might be analysed and understood through the theoretical lenses of ‘lived religion’ and/or ‘non-religion’.</a:t>
            </a:r>
          </a:p>
          <a:p>
            <a:endParaRPr lang="en-US" dirty="0"/>
          </a:p>
        </p:txBody>
      </p:sp>
      <p:pic>
        <p:nvPicPr>
          <p:cNvPr id="7" name="Picture 2" descr="grayscale photo of car with flowers">
            <a:extLst>
              <a:ext uri="{FF2B5EF4-FFF2-40B4-BE49-F238E27FC236}">
                <a16:creationId xmlns:a16="http://schemas.microsoft.com/office/drawing/2014/main" id="{75F68757-4B12-D8CA-26BB-8E5B2E204BF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866147" cy="257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808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2135D-DE42-F05C-1CD6-760ACE137461}"/>
              </a:ext>
            </a:extLst>
          </p:cNvPr>
          <p:cNvSpPr>
            <a:spLocks noGrp="1"/>
          </p:cNvSpPr>
          <p:nvPr>
            <p:ph type="title"/>
          </p:nvPr>
        </p:nvSpPr>
        <p:spPr>
          <a:xfrm>
            <a:off x="5093167" y="409803"/>
            <a:ext cx="10380573" cy="1432273"/>
          </a:xfrm>
        </p:spPr>
        <p:txBody>
          <a:bodyPr/>
          <a:lstStyle/>
          <a:p>
            <a:r>
              <a:rPr lang="en-US"/>
              <a:t>Research activities</a:t>
            </a:r>
          </a:p>
        </p:txBody>
      </p:sp>
      <p:sp>
        <p:nvSpPr>
          <p:cNvPr id="3" name="Content Placeholder 2">
            <a:extLst>
              <a:ext uri="{FF2B5EF4-FFF2-40B4-BE49-F238E27FC236}">
                <a16:creationId xmlns:a16="http://schemas.microsoft.com/office/drawing/2014/main" id="{882563EC-7F67-2D42-96D2-5E24640E6C51}"/>
              </a:ext>
            </a:extLst>
          </p:cNvPr>
          <p:cNvSpPr>
            <a:spLocks noGrp="1"/>
          </p:cNvSpPr>
          <p:nvPr>
            <p:ph idx="1"/>
          </p:nvPr>
        </p:nvSpPr>
        <p:spPr>
          <a:xfrm>
            <a:off x="4780547" y="2679031"/>
            <a:ext cx="7154779" cy="4178969"/>
          </a:xfrm>
        </p:spPr>
        <p:txBody>
          <a:bodyPr vert="horz" lIns="91440" tIns="45720" rIns="91440" bIns="45720" rtlCol="0" anchor="t">
            <a:normAutofit/>
          </a:bodyPr>
          <a:lstStyle/>
          <a:p>
            <a:pPr marL="342900" indent="-342900">
              <a:buFont typeface="Arial" panose="020B0604020202020204" pitchFamily="34" charset="0"/>
              <a:buChar char="•"/>
            </a:pPr>
            <a:r>
              <a:rPr lang="en-GB" dirty="0"/>
              <a:t>A content analysis of 1000 funerals conducted by independent celebrants in England and Wales.</a:t>
            </a:r>
          </a:p>
          <a:p>
            <a:pPr marL="342900" indent="-342900">
              <a:buFont typeface="Arial" panose="020B0604020202020204" pitchFamily="34" charset="0"/>
              <a:buChar char="•"/>
            </a:pPr>
            <a:r>
              <a:rPr lang="en-GB" dirty="0"/>
              <a:t>A national survey to funeral directors/arrangers.</a:t>
            </a:r>
          </a:p>
          <a:p>
            <a:pPr marL="342900" indent="-342900">
              <a:buFont typeface="Arial" panose="020B0604020202020204" pitchFamily="34" charset="0"/>
              <a:buChar char="•"/>
            </a:pPr>
            <a:r>
              <a:rPr lang="en-GB" dirty="0"/>
              <a:t>Interviews with family members involved in arranging funerals for a loved.</a:t>
            </a:r>
          </a:p>
          <a:p>
            <a:pPr marL="342900" indent="-342900">
              <a:buFont typeface="Arial" panose="020B0604020202020204" pitchFamily="34" charset="0"/>
              <a:buChar char="•"/>
            </a:pPr>
            <a:r>
              <a:rPr lang="en-GB" dirty="0"/>
              <a:t>Interviews/focus groups with independent celebrants.</a:t>
            </a:r>
          </a:p>
          <a:p>
            <a:pPr marL="342900" indent="-342900">
              <a:buFont typeface="Arial" panose="020B0604020202020204" pitchFamily="34" charset="0"/>
              <a:buChar char="•"/>
            </a:pPr>
            <a:r>
              <a:rPr lang="en-GB" dirty="0"/>
              <a:t>Interviews/focus groups with funeral directors.</a:t>
            </a:r>
          </a:p>
          <a:p>
            <a:pPr marL="342900" indent="-342900">
              <a:buFont typeface="Arial" panose="020B0604020202020204" pitchFamily="34" charset="0"/>
              <a:buChar char="•"/>
            </a:pPr>
            <a:r>
              <a:rPr lang="en-GB" dirty="0"/>
              <a:t>Interviews with Christian ministers.</a:t>
            </a:r>
          </a:p>
          <a:p>
            <a:endParaRPr lang="en-GB" dirty="0"/>
          </a:p>
          <a:p>
            <a:endParaRPr lang="en-GB" dirty="0"/>
          </a:p>
          <a:p>
            <a:endParaRPr lang="en-GB" dirty="0"/>
          </a:p>
          <a:p>
            <a:endParaRPr lang="en-GB" dirty="0"/>
          </a:p>
          <a:p>
            <a:endParaRPr lang="en-GB" dirty="0"/>
          </a:p>
          <a:p>
            <a:endParaRPr lang="en-US" dirty="0"/>
          </a:p>
        </p:txBody>
      </p:sp>
      <p:pic>
        <p:nvPicPr>
          <p:cNvPr id="3074" name="Picture 2" descr="man and woman holding each other">
            <a:extLst>
              <a:ext uri="{FF2B5EF4-FFF2-40B4-BE49-F238E27FC236}">
                <a16:creationId xmlns:a16="http://schemas.microsoft.com/office/drawing/2014/main" id="{D78C3146-BB00-5657-A715-CE282A98AC5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
            <a:ext cx="4572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9118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BC4D2-794F-6567-7F66-05D69FE4CBCD}"/>
              </a:ext>
            </a:extLst>
          </p:cNvPr>
          <p:cNvSpPr>
            <a:spLocks noGrp="1"/>
          </p:cNvSpPr>
          <p:nvPr>
            <p:ph type="title"/>
          </p:nvPr>
        </p:nvSpPr>
        <p:spPr>
          <a:xfrm>
            <a:off x="277145" y="200526"/>
            <a:ext cx="10380573" cy="1432273"/>
          </a:xfrm>
        </p:spPr>
        <p:txBody>
          <a:bodyPr>
            <a:normAutofit/>
          </a:bodyPr>
          <a:lstStyle/>
          <a:p>
            <a:r>
              <a:rPr lang="en-US" sz="4000"/>
              <a:t>Who were the funerals for?</a:t>
            </a:r>
          </a:p>
        </p:txBody>
      </p:sp>
      <p:sp>
        <p:nvSpPr>
          <p:cNvPr id="3" name="Content Placeholder 2">
            <a:extLst>
              <a:ext uri="{FF2B5EF4-FFF2-40B4-BE49-F238E27FC236}">
                <a16:creationId xmlns:a16="http://schemas.microsoft.com/office/drawing/2014/main" id="{44649534-A17C-D1EF-59C8-D7C75E331401}"/>
              </a:ext>
            </a:extLst>
          </p:cNvPr>
          <p:cNvSpPr>
            <a:spLocks noGrp="1"/>
          </p:cNvSpPr>
          <p:nvPr>
            <p:ph idx="1"/>
          </p:nvPr>
        </p:nvSpPr>
        <p:spPr>
          <a:xfrm>
            <a:off x="277145" y="2743200"/>
            <a:ext cx="6769769" cy="3914274"/>
          </a:xfrm>
        </p:spPr>
        <p:txBody>
          <a:bodyPr>
            <a:normAutofit/>
          </a:bodyPr>
          <a:lstStyle/>
          <a:p>
            <a:r>
              <a:rPr lang="en-GB" dirty="0"/>
              <a:t>Age: 	1.3% were 100+ years old</a:t>
            </a:r>
          </a:p>
          <a:p>
            <a:pPr lvl="1"/>
            <a:r>
              <a:rPr lang="en-GB" dirty="0"/>
              <a:t>	18.3% were 90-99; </a:t>
            </a:r>
            <a:r>
              <a:rPr lang="en-GB" b="1" dirty="0"/>
              <a:t>31.6% were 80-89;</a:t>
            </a:r>
          </a:p>
          <a:p>
            <a:pPr lvl="1"/>
            <a:r>
              <a:rPr lang="en-GB" dirty="0"/>
              <a:t>	</a:t>
            </a:r>
            <a:r>
              <a:rPr lang="en-GB" b="1" dirty="0"/>
              <a:t>22.6% were 70-79; </a:t>
            </a:r>
            <a:r>
              <a:rPr lang="en-GB" dirty="0"/>
              <a:t>13.2% were 60-69;</a:t>
            </a:r>
          </a:p>
          <a:p>
            <a:pPr lvl="1"/>
            <a:r>
              <a:rPr lang="en-GB" dirty="0"/>
              <a:t>	7.6% were 50-59; 3% were 40-49;</a:t>
            </a:r>
          </a:p>
          <a:p>
            <a:pPr lvl="1"/>
            <a:r>
              <a:rPr lang="en-GB" dirty="0"/>
              <a:t>	1.3% were 30-39; 0.5% were 18-29;</a:t>
            </a:r>
          </a:p>
          <a:p>
            <a:pPr lvl="1"/>
            <a:r>
              <a:rPr lang="en-GB" dirty="0"/>
              <a:t>	0.6% were under 18</a:t>
            </a:r>
          </a:p>
          <a:p>
            <a:endParaRPr lang="en-GB" dirty="0"/>
          </a:p>
          <a:p>
            <a:r>
              <a:rPr lang="en-GB" dirty="0"/>
              <a:t>Gender: 48.3% were female, 51.7% were male.</a:t>
            </a:r>
          </a:p>
          <a:p>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pic>
        <p:nvPicPr>
          <p:cNvPr id="5" name="Picture 2" descr="white oriental lily flower">
            <a:extLst>
              <a:ext uri="{FF2B5EF4-FFF2-40B4-BE49-F238E27FC236}">
                <a16:creationId xmlns:a16="http://schemas.microsoft.com/office/drawing/2014/main" id="{2257D045-D8C1-1B64-C1DD-6F182A043AD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46914" y="1"/>
            <a:ext cx="5145086"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04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87EF4-25CE-445F-8CD1-E9A6DC5B6312}"/>
              </a:ext>
            </a:extLst>
          </p:cNvPr>
          <p:cNvSpPr>
            <a:spLocks noGrp="1"/>
          </p:cNvSpPr>
          <p:nvPr>
            <p:ph type="title"/>
          </p:nvPr>
        </p:nvSpPr>
        <p:spPr>
          <a:xfrm>
            <a:off x="802106" y="891065"/>
            <a:ext cx="10380573" cy="1432273"/>
          </a:xfrm>
        </p:spPr>
        <p:txBody>
          <a:bodyPr/>
          <a:lstStyle/>
          <a:p>
            <a:r>
              <a:rPr lang="en-US"/>
              <a:t>Religious content</a:t>
            </a:r>
          </a:p>
        </p:txBody>
      </p:sp>
      <p:sp>
        <p:nvSpPr>
          <p:cNvPr id="3" name="Content Placeholder 2">
            <a:extLst>
              <a:ext uri="{FF2B5EF4-FFF2-40B4-BE49-F238E27FC236}">
                <a16:creationId xmlns:a16="http://schemas.microsoft.com/office/drawing/2014/main" id="{F1BE4885-A796-7B38-0004-7C54BDAB22F0}"/>
              </a:ext>
            </a:extLst>
          </p:cNvPr>
          <p:cNvSpPr>
            <a:spLocks noGrp="1"/>
          </p:cNvSpPr>
          <p:nvPr>
            <p:ph idx="1"/>
          </p:nvPr>
        </p:nvSpPr>
        <p:spPr>
          <a:xfrm>
            <a:off x="802106" y="2865736"/>
            <a:ext cx="8630652" cy="4107874"/>
          </a:xfrm>
        </p:spPr>
        <p:txBody>
          <a:bodyPr>
            <a:normAutofit/>
          </a:bodyPr>
          <a:lstStyle/>
          <a:p>
            <a:pPr marL="342900" indent="-342900">
              <a:buFont typeface="Arial" panose="020B0604020202020204" pitchFamily="34" charset="0"/>
              <a:buChar char="•"/>
            </a:pPr>
            <a:r>
              <a:rPr lang="en-GB" sz="2800" dirty="0"/>
              <a:t>65% of services had the Lord’s Prayer</a:t>
            </a:r>
          </a:p>
          <a:p>
            <a:pPr marL="342900" indent="-342900">
              <a:buFont typeface="Arial" panose="020B0604020202020204" pitchFamily="34" charset="0"/>
              <a:buChar char="•"/>
            </a:pPr>
            <a:r>
              <a:rPr lang="en-GB" sz="2800" dirty="0"/>
              <a:t>23% had other prayers</a:t>
            </a:r>
          </a:p>
          <a:p>
            <a:pPr marL="342900" indent="-342900">
              <a:buFont typeface="Arial" panose="020B0604020202020204" pitchFamily="34" charset="0"/>
              <a:buChar char="•"/>
            </a:pPr>
            <a:r>
              <a:rPr lang="en-GB" sz="2800" dirty="0"/>
              <a:t>38% had at least one hymn</a:t>
            </a:r>
          </a:p>
          <a:p>
            <a:pPr marL="342900" indent="-342900">
              <a:buFont typeface="Arial" panose="020B0604020202020204" pitchFamily="34" charset="0"/>
              <a:buChar char="•"/>
            </a:pPr>
            <a:r>
              <a:rPr lang="en-GB" sz="2800" dirty="0"/>
              <a:t>25% had a reading from scripture</a:t>
            </a:r>
          </a:p>
          <a:p>
            <a:pPr marL="342900" indent="-342900">
              <a:buFont typeface="Arial" panose="020B0604020202020204" pitchFamily="34" charset="0"/>
              <a:buChar char="•"/>
            </a:pPr>
            <a:r>
              <a:rPr lang="en-GB" sz="2800" b="1" dirty="0"/>
              <a:t>In total 76% of services had one or more of a reading, hymn or prayer</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endParaRPr lang="en-GB" dirty="0"/>
          </a:p>
          <a:p>
            <a:endParaRPr lang="en-US" dirty="0"/>
          </a:p>
        </p:txBody>
      </p:sp>
      <p:pic>
        <p:nvPicPr>
          <p:cNvPr id="2052" name="Picture 4" descr="group of people attending burial">
            <a:extLst>
              <a:ext uri="{FF2B5EF4-FFF2-40B4-BE49-F238E27FC236}">
                <a16:creationId xmlns:a16="http://schemas.microsoft.com/office/drawing/2014/main" id="{5600AE4C-B0F4-4A6D-F201-0E2BC50602B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78316" y="-9677"/>
            <a:ext cx="5213684" cy="25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76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BevelVTI">
  <a:themeElements>
    <a:clrScheme name="AnalogousFromDarkSeedLeftStep">
      <a:dk1>
        <a:srgbClr val="000000"/>
      </a:dk1>
      <a:lt1>
        <a:srgbClr val="FFFFFF"/>
      </a:lt1>
      <a:dk2>
        <a:srgbClr val="223A3C"/>
      </a:dk2>
      <a:lt2>
        <a:srgbClr val="E8E7E2"/>
      </a:lt2>
      <a:accent1>
        <a:srgbClr val="2959E7"/>
      </a:accent1>
      <a:accent2>
        <a:srgbClr val="1796D5"/>
      </a:accent2>
      <a:accent3>
        <a:srgbClr val="20B7AA"/>
      </a:accent3>
      <a:accent4>
        <a:srgbClr val="14BA67"/>
      </a:accent4>
      <a:accent5>
        <a:srgbClr val="21BC2E"/>
      </a:accent5>
      <a:accent6>
        <a:srgbClr val="4BB914"/>
      </a:accent6>
      <a:hlink>
        <a:srgbClr val="31944A"/>
      </a:hlink>
      <a:folHlink>
        <a:srgbClr val="7F7F7F"/>
      </a:folHlink>
    </a:clrScheme>
    <a:fontScheme name="Custom 53">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evelVTI" id="{C9E5F598-602B-46C1-AA16-073CEB959654}" vid="{2AE1FD39-65AD-4D34-93E9-C7019D0ECB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16787</TotalTime>
  <Words>2677</Words>
  <Application>Microsoft Office PowerPoint</Application>
  <PresentationFormat>Widescreen</PresentationFormat>
  <Paragraphs>202</Paragraphs>
  <Slides>31</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Bierstadt</vt:lpstr>
      <vt:lpstr>Calibri</vt:lpstr>
      <vt:lpstr>BevelVTI</vt:lpstr>
      <vt:lpstr>‘Faith in Funerals’: religion and spirituality in ‘secular’ funerals</vt:lpstr>
      <vt:lpstr>Aim of session  </vt:lpstr>
      <vt:lpstr>Learning Outcomes </vt:lpstr>
      <vt:lpstr>Ice Breaker </vt:lpstr>
      <vt:lpstr>Project Background</vt:lpstr>
      <vt:lpstr>Research aims</vt:lpstr>
      <vt:lpstr>Research activities</vt:lpstr>
      <vt:lpstr>Who were the funerals for?</vt:lpstr>
      <vt:lpstr>Religious content</vt:lpstr>
      <vt:lpstr>Popular songs and poems</vt:lpstr>
      <vt:lpstr>Popular poem examples</vt:lpstr>
      <vt:lpstr>Interviews with independent celebrants</vt:lpstr>
      <vt:lpstr>What’s in a name?</vt:lpstr>
      <vt:lpstr>Activity   Scenario 1 </vt:lpstr>
      <vt:lpstr>A religious funeral is…</vt:lpstr>
      <vt:lpstr>Guiding people around religious content…</vt:lpstr>
      <vt:lpstr>Understanding your own spiritual / religious perspective to understand and guide others </vt:lpstr>
      <vt:lpstr>Activity – Scenario 1 </vt:lpstr>
      <vt:lpstr>Activity – Scenario 2 </vt:lpstr>
      <vt:lpstr>Activity – Scenario 3 </vt:lpstr>
      <vt:lpstr>Feedback to the group </vt:lpstr>
      <vt:lpstr>Religious / spiritual beliefs  are personal for each of us.  </vt:lpstr>
      <vt:lpstr>Family interviews – One person interviewed had organized 5 funerals in 4 years and had a range of officiants.    </vt:lpstr>
      <vt:lpstr>Family interviews – a few quotes from our family interviews about their celebrant experience </vt:lpstr>
      <vt:lpstr>PowerPoint Presentation</vt:lpstr>
      <vt:lpstr>Has Covid had an impact?</vt:lpstr>
      <vt:lpstr>Has Covid had an impact?</vt:lpstr>
      <vt:lpstr>Be Careful with technology! </vt:lpstr>
      <vt:lpstr>Some final thoughts…</vt:lpstr>
      <vt:lpstr>PowerPoint Presentation</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in Funerals’: project overview</dc:title>
  <dc:creator>Naomi Thompson</dc:creator>
  <cp:lastModifiedBy>Naomi Thompson</cp:lastModifiedBy>
  <cp:revision>17</cp:revision>
  <dcterms:created xsi:type="dcterms:W3CDTF">2022-04-22T15:14:57Z</dcterms:created>
  <dcterms:modified xsi:type="dcterms:W3CDTF">2024-02-19T16:51:13Z</dcterms:modified>
</cp:coreProperties>
</file>